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Open Sans"/>
          <a:ea typeface="Open Sans"/>
          <a:cs typeface="Open San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4D9"/>
          </a:solidFill>
        </a:fill>
      </a:tcStyle>
    </a:wholeTbl>
    <a:band2H>
      <a:tcTxStyle b="def" i="def"/>
      <a:tcStyle>
        <a:tcBdr/>
        <a:fill>
          <a:solidFill>
            <a:srgbClr val="E6F2ED"/>
          </a:solidFill>
        </a:fill>
      </a:tcStyle>
    </a:band2H>
    <a:firstCol>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Open Sans"/>
          <a:ea typeface="Open Sans"/>
          <a:cs typeface="Open San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1E2"/>
          </a:solidFill>
        </a:fill>
      </a:tcStyle>
    </a:wholeTbl>
    <a:band2H>
      <a:tcTxStyle b="def" i="def"/>
      <a:tcStyle>
        <a:tcBdr/>
        <a:fill>
          <a:solidFill>
            <a:srgbClr val="E8E9F1"/>
          </a:solidFill>
        </a:fill>
      </a:tcStyle>
    </a:band2H>
    <a:firstCol>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Open Sans"/>
          <a:ea typeface="Open Sans"/>
          <a:cs typeface="Open San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0ED"/>
          </a:solidFill>
        </a:fill>
      </a:tcStyle>
    </a:wholeTbl>
    <a:band2H>
      <a:tcTxStyle b="def" i="def"/>
      <a:tcStyle>
        <a:tcBdr/>
        <a:fill>
          <a:solidFill>
            <a:srgbClr val="E6F0F6"/>
          </a:solidFill>
        </a:fill>
      </a:tcStyle>
    </a:band2H>
    <a:firstCol>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Open Sans"/>
          <a:ea typeface="Open Sans"/>
          <a:cs typeface="Open Sans"/>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Open Sans"/>
          <a:ea typeface="Open Sans"/>
          <a:cs typeface="Open Sans"/>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Open Sans"/>
          <a:ea typeface="Open Sans"/>
          <a:cs typeface="Open Sans"/>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Open Sans"/>
          <a:ea typeface="Open Sans"/>
          <a:cs typeface="Open Sans"/>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Open Sans"/>
          <a:ea typeface="Open Sans"/>
          <a:cs typeface="Open San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
          <a:latin typeface="Open Sans"/>
          <a:ea typeface="Open Sans"/>
          <a:cs typeface="Open Sa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gif>
</file>

<file path=ppt/media/image1.png>
</file>

<file path=ppt/media/image1.tif>
</file>

<file path=ppt/media/image2.png>
</file>

<file path=ppt/media/image2.tif>
</file>

<file path=ppt/media/image3.png>
</file>

<file path=ppt/media/image3.tif>
</file>

<file path=ppt/media/image4.png>
</file>

<file path=ppt/media/image4.tif>
</file>

<file path=ppt/media/image5.png>
</file>

<file path=ppt/media/image5.tif>
</file>

<file path=ppt/media/image6.png>
</file>

<file path=ppt/media/image6.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92" name="Shape 392"/>
          <p:cNvSpPr/>
          <p:nvPr>
            <p:ph type="sldImg"/>
          </p:nvPr>
        </p:nvSpPr>
        <p:spPr>
          <a:xfrm>
            <a:off x="1143000" y="685800"/>
            <a:ext cx="4572000" cy="3429000"/>
          </a:xfrm>
          <a:prstGeom prst="rect">
            <a:avLst/>
          </a:prstGeom>
        </p:spPr>
        <p:txBody>
          <a:bodyPr/>
          <a:lstStyle/>
          <a:p>
            <a:pPr/>
          </a:p>
        </p:txBody>
      </p:sp>
      <p:sp>
        <p:nvSpPr>
          <p:cNvPr id="393" name="Shape 39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spcBef>
        <a:spcPts val="400"/>
      </a:spcBef>
      <a:defRPr sz="1200">
        <a:latin typeface="+mj-lt"/>
        <a:ea typeface="+mj-ea"/>
        <a:cs typeface="+mj-cs"/>
        <a:sym typeface="Calibri"/>
      </a:defRPr>
    </a:lvl1pPr>
    <a:lvl2pPr indent="228600" latinLnBrk="0">
      <a:spcBef>
        <a:spcPts val="400"/>
      </a:spcBef>
      <a:defRPr sz="1200">
        <a:latin typeface="+mj-lt"/>
        <a:ea typeface="+mj-ea"/>
        <a:cs typeface="+mj-cs"/>
        <a:sym typeface="Calibri"/>
      </a:defRPr>
    </a:lvl2pPr>
    <a:lvl3pPr indent="457200" latinLnBrk="0">
      <a:spcBef>
        <a:spcPts val="400"/>
      </a:spcBef>
      <a:defRPr sz="1200">
        <a:latin typeface="+mj-lt"/>
        <a:ea typeface="+mj-ea"/>
        <a:cs typeface="+mj-cs"/>
        <a:sym typeface="Calibri"/>
      </a:defRPr>
    </a:lvl3pPr>
    <a:lvl4pPr indent="685800" latinLnBrk="0">
      <a:spcBef>
        <a:spcPts val="400"/>
      </a:spcBef>
      <a:defRPr sz="1200">
        <a:latin typeface="+mj-lt"/>
        <a:ea typeface="+mj-ea"/>
        <a:cs typeface="+mj-cs"/>
        <a:sym typeface="Calibri"/>
      </a:defRPr>
    </a:lvl4pPr>
    <a:lvl5pPr indent="914400" latinLnBrk="0">
      <a:spcBef>
        <a:spcPts val="400"/>
      </a:spcBef>
      <a:defRPr sz="1200">
        <a:latin typeface="+mj-lt"/>
        <a:ea typeface="+mj-ea"/>
        <a:cs typeface="+mj-cs"/>
        <a:sym typeface="Calibri"/>
      </a:defRPr>
    </a:lvl5pPr>
    <a:lvl6pPr indent="1143000" latinLnBrk="0">
      <a:spcBef>
        <a:spcPts val="400"/>
      </a:spcBef>
      <a:defRPr sz="1200">
        <a:latin typeface="+mj-lt"/>
        <a:ea typeface="+mj-ea"/>
        <a:cs typeface="+mj-cs"/>
        <a:sym typeface="Calibri"/>
      </a:defRPr>
    </a:lvl6pPr>
    <a:lvl7pPr indent="1371600" latinLnBrk="0">
      <a:spcBef>
        <a:spcPts val="400"/>
      </a:spcBef>
      <a:defRPr sz="1200">
        <a:latin typeface="+mj-lt"/>
        <a:ea typeface="+mj-ea"/>
        <a:cs typeface="+mj-cs"/>
        <a:sym typeface="Calibri"/>
      </a:defRPr>
    </a:lvl7pPr>
    <a:lvl8pPr indent="1600200" latinLnBrk="0">
      <a:spcBef>
        <a:spcPts val="400"/>
      </a:spcBef>
      <a:defRPr sz="1200">
        <a:latin typeface="+mj-lt"/>
        <a:ea typeface="+mj-ea"/>
        <a:cs typeface="+mj-cs"/>
        <a:sym typeface="Calibri"/>
      </a:defRPr>
    </a:lvl8pPr>
    <a:lvl9pPr indent="1828800" latinLnBrk="0">
      <a:spcBef>
        <a:spcPts val="400"/>
      </a:spcBef>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SLIDE-GRADIENT-1">
    <p:spTree>
      <p:nvGrpSpPr>
        <p:cNvPr id="1" name=""/>
        <p:cNvGrpSpPr/>
        <p:nvPr/>
      </p:nvGrpSpPr>
      <p:grpSpPr>
        <a:xfrm>
          <a:off x="0" y="0"/>
          <a:ext cx="0" cy="0"/>
          <a:chOff x="0" y="0"/>
          <a:chExt cx="0" cy="0"/>
        </a:xfrm>
      </p:grpSpPr>
      <p:sp>
        <p:nvSpPr>
          <p:cNvPr id="13" name="Body Level One…"/>
          <p:cNvSpPr txBox="1"/>
          <p:nvPr>
            <p:ph type="body" sz="quarter" idx="1" hasCustomPrompt="1"/>
          </p:nvPr>
        </p:nvSpPr>
        <p:spPr>
          <a:xfrm>
            <a:off x="685800" y="5915025"/>
            <a:ext cx="3467100" cy="295275"/>
          </a:xfrm>
          <a:prstGeom prst="rect">
            <a:avLst/>
          </a:prstGeom>
        </p:spPr>
        <p:txBody>
          <a:bodyPr lIns="0" tIns="0" rIns="0" bIns="0">
            <a:normAutofit fontScale="100000" lnSpcReduction="0"/>
          </a:bodyPr>
          <a:lstStyle>
            <a:lvl1pPr marL="0" indent="0">
              <a:buSzTx/>
              <a:buFontTx/>
              <a:buNone/>
              <a:defRPr sz="2000"/>
            </a:lvl1pPr>
            <a:lvl2pPr marL="647700" indent="-190500">
              <a:buFontTx/>
              <a:defRPr sz="2000"/>
            </a:lvl2pPr>
            <a:lvl3pPr marL="1143000" indent="-228600">
              <a:buFontTx/>
              <a:defRPr sz="2000"/>
            </a:lvl3pPr>
            <a:lvl4pPr marL="1625600" indent="-254000">
              <a:buFontTx/>
              <a:defRPr sz="2000"/>
            </a:lvl4pPr>
            <a:lvl5pPr marL="2082800" indent="-254000">
              <a:buFontTx/>
              <a:defRPr sz="2000"/>
            </a:lvl5pPr>
          </a:lstStyle>
          <a:p>
            <a:pPr/>
            <a:r>
              <a:t>by Speaker</a:t>
            </a:r>
          </a:p>
          <a:p>
            <a:pPr lvl="1"/>
            <a:r>
              <a:t/>
            </a:r>
          </a:p>
          <a:p>
            <a:pPr lvl="2"/>
            <a:r>
              <a:t/>
            </a:r>
          </a:p>
          <a:p>
            <a:pPr lvl="3"/>
            <a:r>
              <a:t/>
            </a:r>
          </a:p>
          <a:p>
            <a:pPr lvl="4"/>
            <a:r>
              <a:t/>
            </a:r>
          </a:p>
        </p:txBody>
      </p:sp>
      <p:sp>
        <p:nvSpPr>
          <p:cNvPr id="14" name="TITLETO BE CAPITALIZED"/>
          <p:cNvSpPr txBox="1"/>
          <p:nvPr>
            <p:ph type="title" hasCustomPrompt="1"/>
          </p:nvPr>
        </p:nvSpPr>
        <p:spPr>
          <a:xfrm>
            <a:off x="-208308" y="174927"/>
            <a:ext cx="12390784" cy="6683073"/>
          </a:xfrm>
          <a:prstGeom prst="rect">
            <a:avLst/>
          </a:prstGeom>
        </p:spPr>
        <p:txBody>
          <a:bodyPr anchor="t">
            <a:normAutofit fontScale="100000" lnSpcReduction="0"/>
          </a:bodyPr>
          <a:lstStyle>
            <a:lvl1pPr>
              <a:lnSpc>
                <a:spcPts val="11000"/>
              </a:lnSpc>
              <a:defRPr sz="15000"/>
            </a:lvl1pPr>
          </a:lstStyle>
          <a:p>
            <a:pPr/>
            <a:r>
              <a:t>TITLETO BE CAPITALIZED</a:t>
            </a:r>
          </a:p>
        </p:txBody>
      </p:sp>
      <p:sp>
        <p:nvSpPr>
          <p:cNvPr id="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LEFT-GRADIENT">
    <p:bg>
      <p:bgPr>
        <a:solidFill>
          <a:srgbClr val="000000"/>
        </a:solidFill>
      </p:bgPr>
    </p:bg>
    <p:spTree>
      <p:nvGrpSpPr>
        <p:cNvPr id="1" name=""/>
        <p:cNvGrpSpPr/>
        <p:nvPr/>
      </p:nvGrpSpPr>
      <p:grpSpPr>
        <a:xfrm>
          <a:off x="0" y="0"/>
          <a:ext cx="0" cy="0"/>
          <a:chOff x="0" y="0"/>
          <a:chExt cx="0" cy="0"/>
        </a:xfrm>
      </p:grpSpPr>
      <p:pic>
        <p:nvPicPr>
          <p:cNvPr id="107"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108" name="Body Level One…"/>
          <p:cNvSpPr txBox="1"/>
          <p:nvPr>
            <p:ph type="body" sz="quarter" idx="1" hasCustomPrompt="1"/>
          </p:nvPr>
        </p:nvSpPr>
        <p:spPr>
          <a:xfrm>
            <a:off x="6210300" y="2743200"/>
            <a:ext cx="5295900" cy="27432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109" name="TITLE TO BE CAPITALIZED"/>
          <p:cNvSpPr txBox="1"/>
          <p:nvPr>
            <p:ph type="title" hasCustomPrompt="1"/>
          </p:nvPr>
        </p:nvSpPr>
        <p:spPr>
          <a:xfrm>
            <a:off x="6210300" y="1371600"/>
            <a:ext cx="5295900" cy="1371601"/>
          </a:xfrm>
          <a:prstGeom prst="rect">
            <a:avLst/>
          </a:prstGeom>
        </p:spPr>
        <p:txBody>
          <a:bodyPr lIns="0" tIns="0" rIns="0" bIns="0" anchor="t">
            <a:normAutofit fontScale="100000" lnSpcReduction="0"/>
          </a:bodyPr>
          <a:lstStyle>
            <a:lvl1pPr>
              <a:lnSpc>
                <a:spcPct val="80000"/>
              </a:lnSpc>
              <a:defRPr sz="8400"/>
            </a:lvl1pPr>
          </a:lstStyle>
          <a:p>
            <a:pPr/>
            <a:r>
              <a:t>TITLE TO BE CAPITALIZED</a:t>
            </a:r>
          </a:p>
        </p:txBody>
      </p:sp>
      <p:sp>
        <p:nvSpPr>
          <p:cNvPr id="110" name="Picture Placeholder 3"/>
          <p:cNvSpPr/>
          <p:nvPr>
            <p:ph type="pic" idx="21"/>
          </p:nvPr>
        </p:nvSpPr>
        <p:spPr>
          <a:xfrm>
            <a:off x="0" y="0"/>
            <a:ext cx="5295900" cy="6858000"/>
          </a:xfrm>
          <a:prstGeom prst="rect">
            <a:avLst/>
          </a:prstGeom>
        </p:spPr>
        <p:txBody>
          <a:bodyPr lIns="91439" rIns="91439"/>
          <a:lstStyle/>
          <a:p>
            <a:pP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TITLE-SIDETEXT-PROCESS-GRADIENT">
    <p:spTree>
      <p:nvGrpSpPr>
        <p:cNvPr id="1" name=""/>
        <p:cNvGrpSpPr/>
        <p:nvPr/>
      </p:nvGrpSpPr>
      <p:grpSpPr>
        <a:xfrm>
          <a:off x="0" y="0"/>
          <a:ext cx="0" cy="0"/>
          <a:chOff x="0" y="0"/>
          <a:chExt cx="0" cy="0"/>
        </a:xfrm>
      </p:grpSpPr>
      <p:pic>
        <p:nvPicPr>
          <p:cNvPr id="118"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119" name="Body Level One…"/>
          <p:cNvSpPr txBox="1"/>
          <p:nvPr>
            <p:ph type="body" sz="quarter" idx="1" hasCustomPrompt="1"/>
          </p:nvPr>
        </p:nvSpPr>
        <p:spPr>
          <a:xfrm>
            <a:off x="685800" y="2057400"/>
            <a:ext cx="1981200" cy="685802"/>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vl2pPr marL="0" indent="457200">
              <a:lnSpc>
                <a:spcPct val="100000"/>
              </a:lnSpc>
              <a:buSzTx/>
              <a:buFontTx/>
              <a:buNone/>
              <a:defRPr sz="1600">
                <a:latin typeface="Proxima Nova Extrabold"/>
                <a:ea typeface="Proxima Nova Extrabold"/>
                <a:cs typeface="Proxima Nova Extrabold"/>
                <a:sym typeface="Proxima Nova Extrabold"/>
              </a:defRPr>
            </a:lvl2pPr>
            <a:lvl3pPr marL="0" indent="914400">
              <a:lnSpc>
                <a:spcPct val="100000"/>
              </a:lnSpc>
              <a:buSzTx/>
              <a:buFontTx/>
              <a:buNone/>
              <a:defRPr sz="1600">
                <a:latin typeface="Proxima Nova Extrabold"/>
                <a:ea typeface="Proxima Nova Extrabold"/>
                <a:cs typeface="Proxima Nova Extrabold"/>
                <a:sym typeface="Proxima Nova Extrabold"/>
              </a:defRPr>
            </a:lvl3pPr>
            <a:lvl4pPr marL="0" indent="1371600">
              <a:lnSpc>
                <a:spcPct val="100000"/>
              </a:lnSpc>
              <a:buSzTx/>
              <a:buFontTx/>
              <a:buNone/>
              <a:defRPr sz="1600">
                <a:latin typeface="Proxima Nova Extrabold"/>
                <a:ea typeface="Proxima Nova Extrabold"/>
                <a:cs typeface="Proxima Nova Extrabold"/>
                <a:sym typeface="Proxima Nova Extrabold"/>
              </a:defRPr>
            </a:lvl4pPr>
            <a:lvl5pPr marL="0" indent="1828800">
              <a:lnSpc>
                <a:spcPct val="100000"/>
              </a:lnSpc>
              <a:buSzTx/>
              <a:buFontTx/>
              <a:buNone/>
              <a:defRPr sz="1600">
                <a:latin typeface="Proxima Nova Extrabold"/>
                <a:ea typeface="Proxima Nova Extrabold"/>
                <a:cs typeface="Proxima Nova Extrabold"/>
                <a:sym typeface="Proxima Nova Extrabold"/>
              </a:defRPr>
            </a:lvl5pPr>
          </a:lstStyle>
          <a:p>
            <a:pPr/>
            <a:r>
              <a:t>Click to edit the text </a:t>
            </a:r>
          </a:p>
          <a:p>
            <a:pPr lvl="1"/>
            <a:r>
              <a:t/>
            </a:r>
          </a:p>
          <a:p>
            <a:pPr lvl="2"/>
            <a:r>
              <a:t/>
            </a:r>
          </a:p>
          <a:p>
            <a:pPr lvl="3"/>
            <a:r>
              <a:t/>
            </a:r>
          </a:p>
          <a:p>
            <a:pPr lvl="4"/>
            <a:r>
              <a:t/>
            </a:r>
          </a:p>
        </p:txBody>
      </p:sp>
      <p:sp>
        <p:nvSpPr>
          <p:cNvPr id="120" name="Text Placeholder 6"/>
          <p:cNvSpPr/>
          <p:nvPr>
            <p:ph type="body" sz="quarter" idx="21" hasCustomPrompt="1"/>
          </p:nvPr>
        </p:nvSpPr>
        <p:spPr>
          <a:xfrm>
            <a:off x="2895600" y="2057400"/>
            <a:ext cx="1981200" cy="685802"/>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121" name="Text Placeholder 6"/>
          <p:cNvSpPr/>
          <p:nvPr>
            <p:ph type="body" sz="quarter" idx="22" hasCustomPrompt="1"/>
          </p:nvPr>
        </p:nvSpPr>
        <p:spPr>
          <a:xfrm>
            <a:off x="5105400" y="2057400"/>
            <a:ext cx="1981200" cy="685801"/>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122" name="Text Placeholder 6"/>
          <p:cNvSpPr/>
          <p:nvPr>
            <p:ph type="body" sz="quarter" idx="23" hasCustomPrompt="1"/>
          </p:nvPr>
        </p:nvSpPr>
        <p:spPr>
          <a:xfrm>
            <a:off x="7315200" y="2057400"/>
            <a:ext cx="1981200" cy="685802"/>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123" name="Text Placeholder 6"/>
          <p:cNvSpPr/>
          <p:nvPr>
            <p:ph type="body" sz="quarter" idx="24" hasCustomPrompt="1"/>
          </p:nvPr>
        </p:nvSpPr>
        <p:spPr>
          <a:xfrm>
            <a:off x="9525000" y="2057400"/>
            <a:ext cx="1981200" cy="685801"/>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124"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EXT-ONE-COLUMN-LIGHT">
    <p:bg>
      <p:bgPr>
        <a:solidFill>
          <a:srgbClr val="000000"/>
        </a:solidFill>
      </p:bgPr>
    </p:bg>
    <p:spTree>
      <p:nvGrpSpPr>
        <p:cNvPr id="1" name=""/>
        <p:cNvGrpSpPr/>
        <p:nvPr/>
      </p:nvGrpSpPr>
      <p:grpSpPr>
        <a:xfrm>
          <a:off x="0" y="0"/>
          <a:ext cx="0" cy="0"/>
          <a:chOff x="0" y="0"/>
          <a:chExt cx="0" cy="0"/>
        </a:xfrm>
      </p:grpSpPr>
      <p:pic>
        <p:nvPicPr>
          <p:cNvPr id="132"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133"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134"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latin typeface="Open Sans Regular"/>
                <a:ea typeface="Open Sans Regular"/>
                <a:cs typeface="Open Sans Regular"/>
                <a:sym typeface="Open Sans Regular"/>
              </a:defRPr>
            </a:lvl1pPr>
            <a:lvl2pPr marL="0" indent="457200">
              <a:lnSpc>
                <a:spcPct val="100000"/>
              </a:lnSpc>
              <a:buSzTx/>
              <a:buFontTx/>
              <a:buNone/>
              <a:defRPr sz="2000">
                <a:latin typeface="Open Sans Regular"/>
                <a:ea typeface="Open Sans Regular"/>
                <a:cs typeface="Open Sans Regular"/>
                <a:sym typeface="Open Sans Regular"/>
              </a:defRPr>
            </a:lvl2pPr>
            <a:lvl3pPr marL="0" indent="914400">
              <a:lnSpc>
                <a:spcPct val="100000"/>
              </a:lnSpc>
              <a:buSzTx/>
              <a:buFontTx/>
              <a:buNone/>
              <a:defRPr sz="2000">
                <a:latin typeface="Open Sans Regular"/>
                <a:ea typeface="Open Sans Regular"/>
                <a:cs typeface="Open Sans Regular"/>
                <a:sym typeface="Open Sans Regular"/>
              </a:defRPr>
            </a:lvl3pPr>
            <a:lvl4pPr marL="0" indent="1371600">
              <a:lnSpc>
                <a:spcPct val="100000"/>
              </a:lnSpc>
              <a:buSzTx/>
              <a:buFontTx/>
              <a:buNone/>
              <a:defRPr sz="2000">
                <a:latin typeface="Open Sans Regular"/>
                <a:ea typeface="Open Sans Regular"/>
                <a:cs typeface="Open Sans Regular"/>
                <a:sym typeface="Open Sans Regular"/>
              </a:defRPr>
            </a:lvl4pPr>
            <a:lvl5pPr marL="0" indent="1828800">
              <a:lnSpc>
                <a:spcPct val="100000"/>
              </a:lnSpc>
              <a:buSzTx/>
              <a:buFontTx/>
              <a:buNone/>
              <a:defRPr sz="2000">
                <a:latin typeface="Open Sans Regular"/>
                <a:ea typeface="Open Sans Regular"/>
                <a:cs typeface="Open Sans Regular"/>
                <a:sym typeface="Open Sans Regular"/>
              </a:defRPr>
            </a:lvl5pPr>
          </a:lstStyle>
          <a:p>
            <a:pPr/>
            <a:r>
              <a:t>Click to edit the text </a:t>
            </a:r>
          </a:p>
          <a:p>
            <a:pPr lvl="1"/>
            <a:r>
              <a:t/>
            </a:r>
          </a:p>
          <a:p>
            <a:pPr lvl="2"/>
            <a:r>
              <a:t/>
            </a:r>
          </a:p>
          <a:p>
            <a:pPr lvl="3"/>
            <a:r>
              <a:t/>
            </a:r>
          </a:p>
          <a:p>
            <a:pPr lvl="4"/>
            <a:r>
              <a:t/>
            </a:r>
          </a:p>
        </p:txBody>
      </p:sp>
      <p:sp>
        <p:nvSpPr>
          <p:cNvPr id="135" name="TextBox 13"/>
          <p:cNvSpPr txBox="1"/>
          <p:nvPr/>
        </p:nvSpPr>
        <p:spPr>
          <a:xfrm>
            <a:off x="9532619" y="236808"/>
            <a:ext cx="2030187" cy="2565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1100">
                <a:latin typeface="Open Sans Regular"/>
                <a:ea typeface="Open Sans Regular"/>
                <a:cs typeface="Open Sans Regular"/>
                <a:sym typeface="Open Sans Regular"/>
              </a:defRPr>
            </a:lvl1pPr>
          </a:lstStyle>
          <a:p>
            <a:pPr/>
            <a:r>
              <a:t>SoftServe Confidential</a:t>
            </a:r>
          </a:p>
        </p:txBody>
      </p:sp>
      <p:sp>
        <p:nvSpPr>
          <p:cNvPr id="1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SLIDE-GRADIENT-1">
    <p:bg>
      <p:bgPr>
        <a:gradFill flip="none" rotWithShape="1">
          <a:gsLst>
            <a:gs pos="0">
              <a:srgbClr val="8F2585"/>
            </a:gs>
            <a:gs pos="100000">
              <a:srgbClr val="F26D26"/>
            </a:gs>
          </a:gsLst>
          <a:lin ang="10800000" scaled="0"/>
        </a:gradFill>
      </p:bgPr>
    </p:bg>
    <p:spTree>
      <p:nvGrpSpPr>
        <p:cNvPr id="1" name=""/>
        <p:cNvGrpSpPr/>
        <p:nvPr/>
      </p:nvGrpSpPr>
      <p:grpSpPr>
        <a:xfrm>
          <a:off x="0" y="0"/>
          <a:ext cx="0" cy="0"/>
          <a:chOff x="0" y="0"/>
          <a:chExt cx="0" cy="0"/>
        </a:xfrm>
      </p:grpSpPr>
      <p:pic>
        <p:nvPicPr>
          <p:cNvPr id="143"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144" name="Body Level One…"/>
          <p:cNvSpPr txBox="1"/>
          <p:nvPr>
            <p:ph type="body" sz="quarter" idx="1" hasCustomPrompt="1"/>
          </p:nvPr>
        </p:nvSpPr>
        <p:spPr>
          <a:xfrm>
            <a:off x="685800" y="5915025"/>
            <a:ext cx="3467100" cy="295275"/>
          </a:xfrm>
          <a:prstGeom prst="rect">
            <a:avLst/>
          </a:prstGeom>
        </p:spPr>
        <p:txBody>
          <a:bodyPr lIns="0" tIns="0" rIns="0" bIns="0">
            <a:normAutofit fontScale="100000" lnSpcReduction="0"/>
          </a:bodyPr>
          <a:lstStyle>
            <a:lvl1pPr marL="0" indent="0">
              <a:buSzTx/>
              <a:buFontTx/>
              <a:buNone/>
              <a:defRPr sz="2000"/>
            </a:lvl1pPr>
            <a:lvl2pPr marL="647700" indent="-190500">
              <a:buFontTx/>
              <a:defRPr sz="2000"/>
            </a:lvl2pPr>
            <a:lvl3pPr marL="1143000" indent="-228600">
              <a:buFontTx/>
              <a:defRPr sz="2000"/>
            </a:lvl3pPr>
            <a:lvl4pPr marL="1625600" indent="-254000">
              <a:buFontTx/>
              <a:defRPr sz="2000"/>
            </a:lvl4pPr>
            <a:lvl5pPr marL="2082800" indent="-254000">
              <a:buFontTx/>
              <a:defRPr sz="2000"/>
            </a:lvl5pPr>
          </a:lstStyle>
          <a:p>
            <a:pPr/>
            <a:r>
              <a:t>by Speaker</a:t>
            </a:r>
          </a:p>
          <a:p>
            <a:pPr lvl="1"/>
            <a:r>
              <a:t/>
            </a:r>
          </a:p>
          <a:p>
            <a:pPr lvl="2"/>
            <a:r>
              <a:t/>
            </a:r>
          </a:p>
          <a:p>
            <a:pPr lvl="3"/>
            <a:r>
              <a:t/>
            </a:r>
          </a:p>
          <a:p>
            <a:pPr lvl="4"/>
            <a:r>
              <a:t/>
            </a:r>
          </a:p>
        </p:txBody>
      </p:sp>
      <p:pic>
        <p:nvPicPr>
          <p:cNvPr id="145" name="Picture 7" descr="Picture 7"/>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146" name="TITLETO BE CAPITALIZED"/>
          <p:cNvSpPr txBox="1"/>
          <p:nvPr>
            <p:ph type="title" hasCustomPrompt="1"/>
          </p:nvPr>
        </p:nvSpPr>
        <p:spPr>
          <a:xfrm>
            <a:off x="-208308" y="174927"/>
            <a:ext cx="12390784" cy="6683073"/>
          </a:xfrm>
          <a:prstGeom prst="rect">
            <a:avLst/>
          </a:prstGeom>
        </p:spPr>
        <p:txBody>
          <a:bodyPr anchor="t">
            <a:normAutofit fontScale="100000" lnSpcReduction="0"/>
          </a:bodyPr>
          <a:lstStyle>
            <a:lvl1pPr>
              <a:lnSpc>
                <a:spcPts val="11000"/>
              </a:lnSpc>
              <a:defRPr sz="15000"/>
            </a:lvl1pPr>
          </a:lstStyle>
          <a:p>
            <a:pPr/>
            <a:r>
              <a:t>TITLETO BE CAPITALIZED</a:t>
            </a: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TITLE-SLIDE-GRADIENT-2">
    <p:bg>
      <p:bgPr>
        <a:gradFill flip="none" rotWithShape="1">
          <a:gsLst>
            <a:gs pos="0">
              <a:srgbClr val="8F2585"/>
            </a:gs>
            <a:gs pos="100000">
              <a:srgbClr val="F26D26"/>
            </a:gs>
          </a:gsLst>
          <a:lin ang="10800000" scaled="0"/>
        </a:gradFill>
      </p:bgPr>
    </p:bg>
    <p:spTree>
      <p:nvGrpSpPr>
        <p:cNvPr id="1" name=""/>
        <p:cNvGrpSpPr/>
        <p:nvPr/>
      </p:nvGrpSpPr>
      <p:grpSpPr>
        <a:xfrm>
          <a:off x="0" y="0"/>
          <a:ext cx="0" cy="0"/>
          <a:chOff x="0" y="0"/>
          <a:chExt cx="0" cy="0"/>
        </a:xfrm>
      </p:grpSpPr>
      <p:sp>
        <p:nvSpPr>
          <p:cNvPr id="154" name="TITLE TO BE CAPITALIZED"/>
          <p:cNvSpPr txBox="1"/>
          <p:nvPr>
            <p:ph type="title" hasCustomPrompt="1"/>
          </p:nvPr>
        </p:nvSpPr>
        <p:spPr>
          <a:xfrm>
            <a:off x="685801" y="685798"/>
            <a:ext cx="10820401" cy="4800603"/>
          </a:xfrm>
          <a:prstGeom prst="rect">
            <a:avLst/>
          </a:prstGeom>
        </p:spPr>
        <p:txBody>
          <a:bodyPr lIns="0" tIns="0" rIns="0" bIns="0" anchor="t">
            <a:normAutofit fontScale="100000" lnSpcReduction="0"/>
          </a:bodyPr>
          <a:lstStyle>
            <a:lvl1pPr>
              <a:lnSpc>
                <a:spcPts val="11000"/>
              </a:lnSpc>
              <a:defRPr sz="12500"/>
            </a:lvl1pPr>
          </a:lstStyle>
          <a:p>
            <a:pPr/>
            <a:r>
              <a:t>TITLE TO BE CAPITALIZED</a:t>
            </a:r>
          </a:p>
        </p:txBody>
      </p:sp>
      <p:sp>
        <p:nvSpPr>
          <p:cNvPr id="155" name="Body Level One…"/>
          <p:cNvSpPr txBox="1"/>
          <p:nvPr>
            <p:ph type="body" sz="quarter" idx="1" hasCustomPrompt="1"/>
          </p:nvPr>
        </p:nvSpPr>
        <p:spPr>
          <a:xfrm>
            <a:off x="685800" y="5915025"/>
            <a:ext cx="3467100" cy="295275"/>
          </a:xfrm>
          <a:prstGeom prst="rect">
            <a:avLst/>
          </a:prstGeom>
        </p:spPr>
        <p:txBody>
          <a:bodyPr lIns="0" tIns="0" rIns="0" bIns="0">
            <a:normAutofit fontScale="100000" lnSpcReduction="0"/>
          </a:bodyPr>
          <a:lstStyle>
            <a:lvl1pPr marL="0" indent="0">
              <a:buSzTx/>
              <a:buFontTx/>
              <a:buNone/>
              <a:defRPr sz="2000"/>
            </a:lvl1pPr>
            <a:lvl2pPr marL="647700" indent="-190500">
              <a:buFontTx/>
              <a:defRPr sz="2000"/>
            </a:lvl2pPr>
            <a:lvl3pPr marL="1143000" indent="-228600">
              <a:buFontTx/>
              <a:defRPr sz="2000"/>
            </a:lvl3pPr>
            <a:lvl4pPr marL="1625600" indent="-254000">
              <a:buFontTx/>
              <a:defRPr sz="2000"/>
            </a:lvl4pPr>
            <a:lvl5pPr marL="2082800" indent="-254000">
              <a:buFontTx/>
              <a:defRPr sz="2000"/>
            </a:lvl5pPr>
          </a:lstStyle>
          <a:p>
            <a:pPr/>
            <a:r>
              <a:t>by Speaker</a:t>
            </a:r>
          </a:p>
          <a:p>
            <a:pPr lvl="1"/>
            <a:r>
              <a:t/>
            </a:r>
          </a:p>
          <a:p>
            <a:pPr lvl="2"/>
            <a:r>
              <a:t/>
            </a:r>
          </a:p>
          <a:p>
            <a:pPr lvl="3"/>
            <a:r>
              <a:t/>
            </a:r>
          </a:p>
          <a:p>
            <a:pPr lvl="4"/>
            <a:r>
              <a:t/>
            </a:r>
          </a:p>
        </p:txBody>
      </p:sp>
      <p:sp>
        <p:nvSpPr>
          <p:cNvPr id="1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4_TEXT-ONE-COLUMN-DARK">
    <p:bg>
      <p:bgPr>
        <a:gradFill flip="none" rotWithShape="1">
          <a:gsLst>
            <a:gs pos="0">
              <a:srgbClr val="8F2585"/>
            </a:gs>
            <a:gs pos="100000">
              <a:srgbClr val="F26D26"/>
            </a:gs>
          </a:gsLst>
          <a:lin ang="10800000" scaled="0"/>
        </a:gradFill>
      </p:bgPr>
    </p:bg>
    <p:spTree>
      <p:nvGrpSpPr>
        <p:cNvPr id="1" name=""/>
        <p:cNvGrpSpPr/>
        <p:nvPr/>
      </p:nvGrpSpPr>
      <p:grpSpPr>
        <a:xfrm>
          <a:off x="0" y="0"/>
          <a:ext cx="0" cy="0"/>
          <a:chOff x="0" y="0"/>
          <a:chExt cx="0" cy="0"/>
        </a:xfrm>
      </p:grpSpPr>
      <p:pic>
        <p:nvPicPr>
          <p:cNvPr id="163"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164" name="Rectangle 2"/>
          <p:cNvSpPr/>
          <p:nvPr/>
        </p:nvSpPr>
        <p:spPr>
          <a:xfrm>
            <a:off x="0" y="1744979"/>
            <a:ext cx="12192000" cy="5113021"/>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65"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166"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solidFill>
                  <a:srgbClr val="000000"/>
                </a:solidFill>
              </a:defRPr>
            </a:lvl1pPr>
            <a:lvl2pPr marL="0" indent="457200">
              <a:lnSpc>
                <a:spcPct val="100000"/>
              </a:lnSpc>
              <a:buSzTx/>
              <a:buFontTx/>
              <a:buNone/>
              <a:defRPr sz="2000">
                <a:solidFill>
                  <a:srgbClr val="000000"/>
                </a:solidFill>
              </a:defRPr>
            </a:lvl2pPr>
            <a:lvl3pPr marL="0" indent="914400">
              <a:lnSpc>
                <a:spcPct val="100000"/>
              </a:lnSpc>
              <a:buSzTx/>
              <a:buFontTx/>
              <a:buNone/>
              <a:defRPr sz="2000">
                <a:solidFill>
                  <a:srgbClr val="000000"/>
                </a:solidFill>
              </a:defRPr>
            </a:lvl3pPr>
            <a:lvl4pPr marL="0" indent="1371600">
              <a:lnSpc>
                <a:spcPct val="100000"/>
              </a:lnSpc>
              <a:buSzTx/>
              <a:buFontTx/>
              <a:buNone/>
              <a:defRPr sz="2000">
                <a:solidFill>
                  <a:srgbClr val="000000"/>
                </a:solidFill>
              </a:defRPr>
            </a:lvl4pPr>
            <a:lvl5pPr marL="0" indent="1828800">
              <a:lnSpc>
                <a:spcPct val="100000"/>
              </a:lnSpc>
              <a:buSzTx/>
              <a:buFontTx/>
              <a:buNone/>
              <a:defRPr sz="2000">
                <a:solidFill>
                  <a:srgbClr val="000000"/>
                </a:solidFill>
              </a:defRPr>
            </a:lvl5pPr>
          </a:lstStyle>
          <a:p>
            <a:pPr/>
            <a:r>
              <a:t>Click to edit the text </a:t>
            </a:r>
          </a:p>
          <a:p>
            <a:pPr lvl="1"/>
            <a:r>
              <a:t/>
            </a:r>
          </a:p>
          <a:p>
            <a:pPr lvl="2"/>
            <a:r>
              <a:t/>
            </a:r>
          </a:p>
          <a:p>
            <a:pPr lvl="3"/>
            <a:r>
              <a:t/>
            </a:r>
          </a:p>
          <a:p>
            <a:pPr lvl="4"/>
            <a:r>
              <a:t/>
            </a:r>
          </a:p>
        </p:txBody>
      </p:sp>
      <p:pic>
        <p:nvPicPr>
          <p:cNvPr id="167" name="Picture 7" descr="Picture 7"/>
          <p:cNvPicPr>
            <a:picLocks noChangeAspect="1"/>
          </p:cNvPicPr>
          <p:nvPr/>
        </p:nvPicPr>
        <p:blipFill>
          <a:blip r:embed="rId3">
            <a:extLst/>
          </a:blip>
          <a:stretch>
            <a:fillRect/>
          </a:stretch>
        </p:blipFill>
        <p:spPr>
          <a:xfrm>
            <a:off x="9961750" y="5906727"/>
            <a:ext cx="1541846" cy="265472"/>
          </a:xfrm>
          <a:prstGeom prst="rect">
            <a:avLst/>
          </a:prstGeom>
          <a:ln w="12700">
            <a:miter lim="400000"/>
          </a:ln>
        </p:spPr>
      </p:pic>
      <p:sp>
        <p:nvSpPr>
          <p:cNvPr id="1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R ICONS">
    <p:bg>
      <p:bgPr>
        <a:gradFill flip="none" rotWithShape="1">
          <a:gsLst>
            <a:gs pos="0">
              <a:srgbClr val="8F2585"/>
            </a:gs>
            <a:gs pos="100000">
              <a:srgbClr val="F26D26"/>
            </a:gs>
          </a:gsLst>
          <a:lin ang="10800000" scaled="0"/>
        </a:gradFill>
      </p:bgPr>
    </p:bg>
    <p:spTree>
      <p:nvGrpSpPr>
        <p:cNvPr id="1" name=""/>
        <p:cNvGrpSpPr/>
        <p:nvPr/>
      </p:nvGrpSpPr>
      <p:grpSpPr>
        <a:xfrm>
          <a:off x="0" y="0"/>
          <a:ext cx="0" cy="0"/>
          <a:chOff x="0" y="0"/>
          <a:chExt cx="0" cy="0"/>
        </a:xfrm>
      </p:grpSpPr>
      <p:pic>
        <p:nvPicPr>
          <p:cNvPr id="175"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176"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177"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latin typeface="Open Sans Regular"/>
                <a:ea typeface="Open Sans Regular"/>
                <a:cs typeface="Open Sans Regular"/>
                <a:sym typeface="Open Sans Regular"/>
              </a:defRPr>
            </a:lvl1pPr>
            <a:lvl2pPr marL="0" indent="457200">
              <a:lnSpc>
                <a:spcPct val="100000"/>
              </a:lnSpc>
              <a:buSzTx/>
              <a:buFontTx/>
              <a:buNone/>
              <a:defRPr sz="2000">
                <a:latin typeface="Open Sans Regular"/>
                <a:ea typeface="Open Sans Regular"/>
                <a:cs typeface="Open Sans Regular"/>
                <a:sym typeface="Open Sans Regular"/>
              </a:defRPr>
            </a:lvl2pPr>
            <a:lvl3pPr marL="0" indent="914400">
              <a:lnSpc>
                <a:spcPct val="100000"/>
              </a:lnSpc>
              <a:buSzTx/>
              <a:buFontTx/>
              <a:buNone/>
              <a:defRPr sz="2000">
                <a:latin typeface="Open Sans Regular"/>
                <a:ea typeface="Open Sans Regular"/>
                <a:cs typeface="Open Sans Regular"/>
                <a:sym typeface="Open Sans Regular"/>
              </a:defRPr>
            </a:lvl3pPr>
            <a:lvl4pPr marL="0" indent="1371600">
              <a:lnSpc>
                <a:spcPct val="100000"/>
              </a:lnSpc>
              <a:buSzTx/>
              <a:buFontTx/>
              <a:buNone/>
              <a:defRPr sz="2000">
                <a:latin typeface="Open Sans Regular"/>
                <a:ea typeface="Open Sans Regular"/>
                <a:cs typeface="Open Sans Regular"/>
                <a:sym typeface="Open Sans Regular"/>
              </a:defRPr>
            </a:lvl4pPr>
            <a:lvl5pPr marL="0" indent="1828800">
              <a:lnSpc>
                <a:spcPct val="100000"/>
              </a:lnSpc>
              <a:buSzTx/>
              <a:buFontTx/>
              <a:buNone/>
              <a:defRPr sz="2000">
                <a:latin typeface="Open Sans Regular"/>
                <a:ea typeface="Open Sans Regular"/>
                <a:cs typeface="Open Sans Regular"/>
                <a:sym typeface="Open Sans Regular"/>
              </a:defRPr>
            </a:lvl5pPr>
          </a:lstStyle>
          <a:p>
            <a:pPr/>
            <a:r>
              <a:t>Click to edit the text </a:t>
            </a:r>
          </a:p>
          <a:p>
            <a:pPr lvl="1"/>
            <a:r>
              <a:t/>
            </a:r>
          </a:p>
          <a:p>
            <a:pPr lvl="2"/>
            <a:r>
              <a:t/>
            </a:r>
          </a:p>
          <a:p>
            <a:pPr lvl="3"/>
            <a:r>
              <a:t/>
            </a:r>
          </a:p>
          <a:p>
            <a:pPr lvl="4"/>
            <a:r>
              <a:t/>
            </a:r>
          </a:p>
        </p:txBody>
      </p:sp>
      <p:sp>
        <p:nvSpPr>
          <p:cNvPr id="1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FOR ICONS">
    <p:bg>
      <p:bgPr>
        <a:solidFill>
          <a:srgbClr val="000000"/>
        </a:solidFill>
      </p:bgPr>
    </p:bg>
    <p:spTree>
      <p:nvGrpSpPr>
        <p:cNvPr id="1" name=""/>
        <p:cNvGrpSpPr/>
        <p:nvPr/>
      </p:nvGrpSpPr>
      <p:grpSpPr>
        <a:xfrm>
          <a:off x="0" y="0"/>
          <a:ext cx="0" cy="0"/>
          <a:chOff x="0" y="0"/>
          <a:chExt cx="0" cy="0"/>
        </a:xfrm>
      </p:grpSpPr>
      <p:pic>
        <p:nvPicPr>
          <p:cNvPr id="185"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186"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187"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latin typeface="Open Sans Regular"/>
                <a:ea typeface="Open Sans Regular"/>
                <a:cs typeface="Open Sans Regular"/>
                <a:sym typeface="Open Sans Regular"/>
              </a:defRPr>
            </a:lvl1pPr>
            <a:lvl2pPr marL="0" indent="457200">
              <a:lnSpc>
                <a:spcPct val="100000"/>
              </a:lnSpc>
              <a:buSzTx/>
              <a:buFontTx/>
              <a:buNone/>
              <a:defRPr sz="2000">
                <a:latin typeface="Open Sans Regular"/>
                <a:ea typeface="Open Sans Regular"/>
                <a:cs typeface="Open Sans Regular"/>
                <a:sym typeface="Open Sans Regular"/>
              </a:defRPr>
            </a:lvl2pPr>
            <a:lvl3pPr marL="0" indent="914400">
              <a:lnSpc>
                <a:spcPct val="100000"/>
              </a:lnSpc>
              <a:buSzTx/>
              <a:buFontTx/>
              <a:buNone/>
              <a:defRPr sz="2000">
                <a:latin typeface="Open Sans Regular"/>
                <a:ea typeface="Open Sans Regular"/>
                <a:cs typeface="Open Sans Regular"/>
                <a:sym typeface="Open Sans Regular"/>
              </a:defRPr>
            </a:lvl3pPr>
            <a:lvl4pPr marL="0" indent="1371600">
              <a:lnSpc>
                <a:spcPct val="100000"/>
              </a:lnSpc>
              <a:buSzTx/>
              <a:buFontTx/>
              <a:buNone/>
              <a:defRPr sz="2000">
                <a:latin typeface="Open Sans Regular"/>
                <a:ea typeface="Open Sans Regular"/>
                <a:cs typeface="Open Sans Regular"/>
                <a:sym typeface="Open Sans Regular"/>
              </a:defRPr>
            </a:lvl4pPr>
            <a:lvl5pPr marL="0" indent="1828800">
              <a:lnSpc>
                <a:spcPct val="100000"/>
              </a:lnSpc>
              <a:buSzTx/>
              <a:buFontTx/>
              <a:buNone/>
              <a:defRPr sz="2000">
                <a:latin typeface="Open Sans Regular"/>
                <a:ea typeface="Open Sans Regular"/>
                <a:cs typeface="Open Sans Regular"/>
                <a:sym typeface="Open Sans Regular"/>
              </a:defRPr>
            </a:lvl5pPr>
          </a:lstStyle>
          <a:p>
            <a:pPr/>
            <a:r>
              <a:t>Click to edit the text </a:t>
            </a:r>
          </a:p>
          <a:p>
            <a:pPr lvl="1"/>
            <a:r>
              <a:t/>
            </a:r>
          </a:p>
          <a:p>
            <a:pPr lvl="2"/>
            <a:r>
              <a:t/>
            </a:r>
          </a:p>
          <a:p>
            <a:pPr lvl="3"/>
            <a:r>
              <a:t/>
            </a:r>
          </a:p>
          <a:p>
            <a:pPr lvl="4"/>
            <a:r>
              <a:t/>
            </a:r>
          </a:p>
        </p:txBody>
      </p:sp>
      <p:sp>
        <p:nvSpPr>
          <p:cNvPr id="1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CKGROUND_GRADIENT">
    <p:bg>
      <p:bgPr>
        <a:gradFill flip="none" rotWithShape="1">
          <a:gsLst>
            <a:gs pos="0">
              <a:srgbClr val="8F2585"/>
            </a:gs>
            <a:gs pos="100000">
              <a:srgbClr val="F26D26"/>
            </a:gs>
          </a:gsLst>
          <a:lin ang="10800000" scaled="0"/>
        </a:gradFill>
      </p:bgPr>
    </p:bg>
    <p:spTree>
      <p:nvGrpSpPr>
        <p:cNvPr id="1" name=""/>
        <p:cNvGrpSpPr/>
        <p:nvPr/>
      </p:nvGrpSpPr>
      <p:grpSpPr>
        <a:xfrm>
          <a:off x="0" y="0"/>
          <a:ext cx="0" cy="0"/>
          <a:chOff x="0" y="0"/>
          <a:chExt cx="0" cy="0"/>
        </a:xfrm>
      </p:grpSpPr>
      <p:sp>
        <p:nvSpPr>
          <p:cNvPr id="1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EXT-TWO-COLUMNS-GRADIENT">
    <p:bg>
      <p:bgPr>
        <a:gradFill flip="none" rotWithShape="1">
          <a:gsLst>
            <a:gs pos="0">
              <a:srgbClr val="8F2585"/>
            </a:gs>
            <a:gs pos="100000">
              <a:srgbClr val="F26D26"/>
            </a:gs>
          </a:gsLst>
          <a:lin ang="10800000" scaled="0"/>
        </a:gradFill>
      </p:bgPr>
    </p:bg>
    <p:spTree>
      <p:nvGrpSpPr>
        <p:cNvPr id="1" name=""/>
        <p:cNvGrpSpPr/>
        <p:nvPr/>
      </p:nvGrpSpPr>
      <p:grpSpPr>
        <a:xfrm>
          <a:off x="0" y="0"/>
          <a:ext cx="0" cy="0"/>
          <a:chOff x="0" y="0"/>
          <a:chExt cx="0" cy="0"/>
        </a:xfrm>
      </p:grpSpPr>
      <p:pic>
        <p:nvPicPr>
          <p:cNvPr id="202"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03"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204" name="Body Level One…"/>
          <p:cNvSpPr txBox="1"/>
          <p:nvPr>
            <p:ph type="body" sz="half" idx="1" hasCustomPrompt="1"/>
          </p:nvPr>
        </p:nvSpPr>
        <p:spPr>
          <a:xfrm>
            <a:off x="685800" y="2057400"/>
            <a:ext cx="5174999" cy="34290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205" name="Text Placeholder 6"/>
          <p:cNvSpPr/>
          <p:nvPr>
            <p:ph type="body" sz="half" idx="21" hasCustomPrompt="1"/>
          </p:nvPr>
        </p:nvSpPr>
        <p:spPr>
          <a:xfrm>
            <a:off x="6330696" y="2057400"/>
            <a:ext cx="5175505" cy="3429000"/>
          </a:xfrm>
          <a:prstGeom prst="rect">
            <a:avLst/>
          </a:prstGeom>
        </p:spPr>
        <p:txBody>
          <a:bodyPr lIns="0" tIns="0" rIns="0" bIns="0">
            <a:normAutofit fontScale="100000" lnSpcReduction="0"/>
          </a:bodyPr>
          <a:lstStyle>
            <a:lvl1pPr marL="0" indent="0">
              <a:lnSpc>
                <a:spcPct val="100000"/>
              </a:lnSpc>
              <a:buSzTx/>
              <a:buFontTx/>
              <a:buNone/>
              <a:defRPr sz="2000"/>
            </a:lvl1pPr>
          </a:lstStyle>
          <a:p>
            <a:pPr/>
            <a:r>
              <a:t>Click to edit the text 
Second level
Third level
Fourth level
Fifth level</a:t>
            </a:r>
          </a:p>
        </p:txBody>
      </p:sp>
      <p:sp>
        <p:nvSpPr>
          <p:cNvPr id="2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TITLE-SLIDE-GRADIENT-2">
    <p:spTree>
      <p:nvGrpSpPr>
        <p:cNvPr id="1" name=""/>
        <p:cNvGrpSpPr/>
        <p:nvPr/>
      </p:nvGrpSpPr>
      <p:grpSpPr>
        <a:xfrm>
          <a:off x="0" y="0"/>
          <a:ext cx="0" cy="0"/>
          <a:chOff x="0" y="0"/>
          <a:chExt cx="0" cy="0"/>
        </a:xfrm>
      </p:grpSpPr>
      <p:pic>
        <p:nvPicPr>
          <p:cNvPr id="22"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3" name="TITLE TO BE CAPITALIZED"/>
          <p:cNvSpPr txBox="1"/>
          <p:nvPr>
            <p:ph type="title" hasCustomPrompt="1"/>
          </p:nvPr>
        </p:nvSpPr>
        <p:spPr>
          <a:xfrm>
            <a:off x="685801" y="685798"/>
            <a:ext cx="10820401" cy="4800603"/>
          </a:xfrm>
          <a:prstGeom prst="rect">
            <a:avLst/>
          </a:prstGeom>
        </p:spPr>
        <p:txBody>
          <a:bodyPr lIns="0" tIns="0" rIns="0" bIns="0" anchor="t">
            <a:normAutofit fontScale="100000" lnSpcReduction="0"/>
          </a:bodyPr>
          <a:lstStyle>
            <a:lvl1pPr>
              <a:lnSpc>
                <a:spcPts val="11000"/>
              </a:lnSpc>
              <a:defRPr sz="12500"/>
            </a:lvl1pPr>
          </a:lstStyle>
          <a:p>
            <a:pPr/>
            <a:r>
              <a:t>TITLE TO BE CAPITALIZED</a:t>
            </a:r>
          </a:p>
        </p:txBody>
      </p:sp>
      <p:sp>
        <p:nvSpPr>
          <p:cNvPr id="24" name="Body Level One…"/>
          <p:cNvSpPr txBox="1"/>
          <p:nvPr>
            <p:ph type="body" sz="quarter" idx="1" hasCustomPrompt="1"/>
          </p:nvPr>
        </p:nvSpPr>
        <p:spPr>
          <a:xfrm>
            <a:off x="685800" y="5915025"/>
            <a:ext cx="3467100" cy="295275"/>
          </a:xfrm>
          <a:prstGeom prst="rect">
            <a:avLst/>
          </a:prstGeom>
        </p:spPr>
        <p:txBody>
          <a:bodyPr lIns="0" tIns="0" rIns="0" bIns="0">
            <a:normAutofit fontScale="100000" lnSpcReduction="0"/>
          </a:bodyPr>
          <a:lstStyle>
            <a:lvl1pPr marL="0" indent="0">
              <a:buSzTx/>
              <a:buFontTx/>
              <a:buNone/>
              <a:defRPr sz="2000"/>
            </a:lvl1pPr>
            <a:lvl2pPr marL="647700" indent="-190500">
              <a:buFontTx/>
              <a:defRPr sz="2000"/>
            </a:lvl2pPr>
            <a:lvl3pPr marL="1143000" indent="-228600">
              <a:buFontTx/>
              <a:defRPr sz="2000"/>
            </a:lvl3pPr>
            <a:lvl4pPr marL="1625600" indent="-254000">
              <a:buFontTx/>
              <a:defRPr sz="2000"/>
            </a:lvl4pPr>
            <a:lvl5pPr marL="2082800" indent="-254000">
              <a:buFontTx/>
              <a:defRPr sz="2000"/>
            </a:lvl5pPr>
          </a:lstStyle>
          <a:p>
            <a:pPr/>
            <a:r>
              <a:t>by Speaker</a:t>
            </a:r>
          </a:p>
          <a:p>
            <a:pPr lvl="1"/>
            <a:r>
              <a:t/>
            </a:r>
          </a:p>
          <a:p>
            <a:pPr lvl="2"/>
            <a:r>
              <a:t/>
            </a:r>
          </a:p>
          <a:p>
            <a:pPr lvl="3"/>
            <a:r>
              <a:t/>
            </a:r>
          </a:p>
          <a:p>
            <a:pPr lvl="4"/>
            <a:r>
              <a:t/>
            </a:r>
          </a:p>
        </p:txBody>
      </p:sp>
      <p:pic>
        <p:nvPicPr>
          <p:cNvPr id="25" name="Picture 6" descr="Picture 6"/>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EXT-THREE-COLUMNS-GRADIENT">
    <p:bg>
      <p:bgPr>
        <a:gradFill flip="none" rotWithShape="1">
          <a:gsLst>
            <a:gs pos="0">
              <a:srgbClr val="8F2585"/>
            </a:gs>
            <a:gs pos="100000">
              <a:srgbClr val="F26D26"/>
            </a:gs>
          </a:gsLst>
          <a:lin ang="10800000" scaled="0"/>
        </a:gradFill>
      </p:bgPr>
    </p:bg>
    <p:spTree>
      <p:nvGrpSpPr>
        <p:cNvPr id="1" name=""/>
        <p:cNvGrpSpPr/>
        <p:nvPr/>
      </p:nvGrpSpPr>
      <p:grpSpPr>
        <a:xfrm>
          <a:off x="0" y="0"/>
          <a:ext cx="0" cy="0"/>
          <a:chOff x="0" y="0"/>
          <a:chExt cx="0" cy="0"/>
        </a:xfrm>
      </p:grpSpPr>
      <p:pic>
        <p:nvPicPr>
          <p:cNvPr id="213"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14"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215" name="Body Level One…"/>
          <p:cNvSpPr txBox="1"/>
          <p:nvPr>
            <p:ph type="body" sz="quarter" idx="1" hasCustomPrompt="1"/>
          </p:nvPr>
        </p:nvSpPr>
        <p:spPr>
          <a:xfrm>
            <a:off x="685800" y="2057400"/>
            <a:ext cx="3467100" cy="34290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216" name="Text Placeholder 6"/>
          <p:cNvSpPr/>
          <p:nvPr>
            <p:ph type="body" sz="quarter" idx="21" hasCustomPrompt="1"/>
          </p:nvPr>
        </p:nvSpPr>
        <p:spPr>
          <a:xfrm>
            <a:off x="4363211" y="2057400"/>
            <a:ext cx="3465578" cy="3429000"/>
          </a:xfrm>
          <a:prstGeom prst="rect">
            <a:avLst/>
          </a:prstGeom>
        </p:spPr>
        <p:txBody>
          <a:bodyPr lIns="0" tIns="0" rIns="0" bIns="0">
            <a:normAutofit fontScale="100000" lnSpcReduction="0"/>
          </a:bodyPr>
          <a:lstStyle>
            <a:lvl1pPr marL="0" indent="0">
              <a:lnSpc>
                <a:spcPct val="100000"/>
              </a:lnSpc>
              <a:buSzTx/>
              <a:buFontTx/>
              <a:buNone/>
              <a:defRPr sz="2000"/>
            </a:lvl1pPr>
          </a:lstStyle>
          <a:p>
            <a:pPr/>
            <a:r>
              <a:t>Click to edit the text 
Second level
Third level
Fourth level
Fifth level</a:t>
            </a:r>
          </a:p>
        </p:txBody>
      </p:sp>
      <p:sp>
        <p:nvSpPr>
          <p:cNvPr id="217" name="Text Placeholder 6"/>
          <p:cNvSpPr/>
          <p:nvPr>
            <p:ph type="body" sz="quarter" idx="22" hasCustomPrompt="1"/>
          </p:nvPr>
        </p:nvSpPr>
        <p:spPr>
          <a:xfrm>
            <a:off x="8039100" y="2057400"/>
            <a:ext cx="3467100" cy="3429000"/>
          </a:xfrm>
          <a:prstGeom prst="rect">
            <a:avLst/>
          </a:prstGeom>
        </p:spPr>
        <p:txBody>
          <a:bodyPr lIns="0" tIns="0" rIns="0" bIns="0">
            <a:normAutofit fontScale="100000" lnSpcReduction="0"/>
          </a:bodyPr>
          <a:lstStyle>
            <a:lvl1pPr marL="0" indent="0">
              <a:lnSpc>
                <a:spcPct val="100000"/>
              </a:lnSpc>
              <a:buSzTx/>
              <a:buFontTx/>
              <a:buNone/>
              <a:defRPr sz="2000"/>
            </a:lvl1pPr>
          </a:lstStyle>
          <a:p>
            <a:pPr/>
            <a:r>
              <a:t>Click to edit the text 
Second level
Third level
Fourth level
Fifth level</a:t>
            </a:r>
          </a:p>
        </p:txBody>
      </p:sp>
      <p:sp>
        <p:nvSpPr>
          <p:cNvPr id="2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DESCRIPTION-SIDETEXT-GRADIENT">
    <p:bg>
      <p:bgPr>
        <a:gradFill flip="none" rotWithShape="1">
          <a:gsLst>
            <a:gs pos="0">
              <a:srgbClr val="8F2585"/>
            </a:gs>
            <a:gs pos="100000">
              <a:srgbClr val="F26D26"/>
            </a:gs>
          </a:gsLst>
          <a:lin ang="10800000" scaled="0"/>
        </a:gradFill>
      </p:bgPr>
    </p:bg>
    <p:spTree>
      <p:nvGrpSpPr>
        <p:cNvPr id="1" name=""/>
        <p:cNvGrpSpPr/>
        <p:nvPr/>
      </p:nvGrpSpPr>
      <p:grpSpPr>
        <a:xfrm>
          <a:off x="0" y="0"/>
          <a:ext cx="0" cy="0"/>
          <a:chOff x="0" y="0"/>
          <a:chExt cx="0" cy="0"/>
        </a:xfrm>
      </p:grpSpPr>
      <p:pic>
        <p:nvPicPr>
          <p:cNvPr id="225"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26" name="Body Level One…"/>
          <p:cNvSpPr txBox="1"/>
          <p:nvPr>
            <p:ph type="body" sz="half" idx="1" hasCustomPrompt="1"/>
          </p:nvPr>
        </p:nvSpPr>
        <p:spPr>
          <a:xfrm>
            <a:off x="4381500" y="1382485"/>
            <a:ext cx="7124700" cy="4103915"/>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227" name="TITLE TOBE CAPITALIZED"/>
          <p:cNvSpPr txBox="1"/>
          <p:nvPr>
            <p:ph type="title" hasCustomPrompt="1"/>
          </p:nvPr>
        </p:nvSpPr>
        <p:spPr>
          <a:xfrm>
            <a:off x="685800" y="1382485"/>
            <a:ext cx="3467100" cy="1913710"/>
          </a:xfrm>
          <a:prstGeom prst="rect">
            <a:avLst/>
          </a:prstGeom>
        </p:spPr>
        <p:txBody>
          <a:bodyPr lIns="0" tIns="0" rIns="0" bIns="0" anchor="t">
            <a:normAutofit fontScale="100000" lnSpcReduction="0"/>
          </a:bodyPr>
          <a:lstStyle>
            <a:lvl1pPr>
              <a:lnSpc>
                <a:spcPct val="80000"/>
              </a:lnSpc>
            </a:lvl1pPr>
          </a:lstStyle>
          <a:p>
            <a:pPr/>
            <a:r>
              <a:t>TITLE TOBE CAPITALIZED</a:t>
            </a:r>
          </a:p>
        </p:txBody>
      </p:sp>
      <p:sp>
        <p:nvSpPr>
          <p:cNvPr id="228" name="Text Placeholder 6"/>
          <p:cNvSpPr/>
          <p:nvPr>
            <p:ph type="body" sz="quarter" idx="21" hasCustomPrompt="1"/>
          </p:nvPr>
        </p:nvSpPr>
        <p:spPr>
          <a:xfrm>
            <a:off x="685800" y="3429001"/>
            <a:ext cx="3467100" cy="2057401"/>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22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LEFT-GRADIENT">
    <p:bg>
      <p:bgPr>
        <a:solidFill>
          <a:srgbClr val="000000"/>
        </a:solidFill>
      </p:bgPr>
    </p:bg>
    <p:spTree>
      <p:nvGrpSpPr>
        <p:cNvPr id="1" name=""/>
        <p:cNvGrpSpPr/>
        <p:nvPr/>
      </p:nvGrpSpPr>
      <p:grpSpPr>
        <a:xfrm>
          <a:off x="0" y="0"/>
          <a:ext cx="0" cy="0"/>
          <a:chOff x="0" y="0"/>
          <a:chExt cx="0" cy="0"/>
        </a:xfrm>
      </p:grpSpPr>
      <p:pic>
        <p:nvPicPr>
          <p:cNvPr id="236"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37" name="Body Level One…"/>
          <p:cNvSpPr txBox="1"/>
          <p:nvPr>
            <p:ph type="body" sz="quarter" idx="1" hasCustomPrompt="1"/>
          </p:nvPr>
        </p:nvSpPr>
        <p:spPr>
          <a:xfrm>
            <a:off x="6210300" y="2743200"/>
            <a:ext cx="5295900" cy="27432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238" name="TITLE TO BE CAPITALIZED"/>
          <p:cNvSpPr txBox="1"/>
          <p:nvPr>
            <p:ph type="title" hasCustomPrompt="1"/>
          </p:nvPr>
        </p:nvSpPr>
        <p:spPr>
          <a:xfrm>
            <a:off x="6210300" y="1371600"/>
            <a:ext cx="5295900" cy="1371601"/>
          </a:xfrm>
          <a:prstGeom prst="rect">
            <a:avLst/>
          </a:prstGeom>
        </p:spPr>
        <p:txBody>
          <a:bodyPr lIns="0" tIns="0" rIns="0" bIns="0" anchor="t">
            <a:normAutofit fontScale="100000" lnSpcReduction="0"/>
          </a:bodyPr>
          <a:lstStyle>
            <a:lvl1pPr>
              <a:lnSpc>
                <a:spcPct val="80000"/>
              </a:lnSpc>
              <a:defRPr sz="8400"/>
            </a:lvl1pPr>
          </a:lstStyle>
          <a:p>
            <a:pPr/>
            <a:r>
              <a:t>TITLE TO BE CAPITALIZED</a:t>
            </a:r>
          </a:p>
        </p:txBody>
      </p:sp>
      <p:sp>
        <p:nvSpPr>
          <p:cNvPr id="239" name="Picture Placeholder 3"/>
          <p:cNvSpPr/>
          <p:nvPr>
            <p:ph type="pic" idx="21"/>
          </p:nvPr>
        </p:nvSpPr>
        <p:spPr>
          <a:xfrm>
            <a:off x="0" y="0"/>
            <a:ext cx="5295900" cy="6858000"/>
          </a:xfrm>
          <a:prstGeom prst="rect">
            <a:avLst/>
          </a:prstGeom>
        </p:spPr>
        <p:txBody>
          <a:bodyPr lIns="91439" rIns="91439"/>
          <a:lstStyle/>
          <a:p>
            <a:pPr/>
          </a:p>
        </p:txBody>
      </p:sp>
      <p:sp>
        <p:nvSpPr>
          <p:cNvPr id="2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TITLE-SIDETEXT-PROCESS-GRADIENT">
    <p:bg>
      <p:bgPr>
        <a:gradFill flip="none" rotWithShape="1">
          <a:gsLst>
            <a:gs pos="0">
              <a:srgbClr val="8F2585"/>
            </a:gs>
            <a:gs pos="100000">
              <a:srgbClr val="F26D26"/>
            </a:gs>
          </a:gsLst>
          <a:lin ang="10800000" scaled="0"/>
        </a:gradFill>
      </p:bgPr>
    </p:bg>
    <p:spTree>
      <p:nvGrpSpPr>
        <p:cNvPr id="1" name=""/>
        <p:cNvGrpSpPr/>
        <p:nvPr/>
      </p:nvGrpSpPr>
      <p:grpSpPr>
        <a:xfrm>
          <a:off x="0" y="0"/>
          <a:ext cx="0" cy="0"/>
          <a:chOff x="0" y="0"/>
          <a:chExt cx="0" cy="0"/>
        </a:xfrm>
      </p:grpSpPr>
      <p:pic>
        <p:nvPicPr>
          <p:cNvPr id="247"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48" name="Body Level One…"/>
          <p:cNvSpPr txBox="1"/>
          <p:nvPr>
            <p:ph type="body" sz="quarter" idx="1" hasCustomPrompt="1"/>
          </p:nvPr>
        </p:nvSpPr>
        <p:spPr>
          <a:xfrm>
            <a:off x="685800" y="2057400"/>
            <a:ext cx="1981200" cy="685802"/>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vl2pPr marL="0" indent="457200">
              <a:lnSpc>
                <a:spcPct val="100000"/>
              </a:lnSpc>
              <a:buSzTx/>
              <a:buFontTx/>
              <a:buNone/>
              <a:defRPr sz="1600">
                <a:latin typeface="Proxima Nova Extrabold"/>
                <a:ea typeface="Proxima Nova Extrabold"/>
                <a:cs typeface="Proxima Nova Extrabold"/>
                <a:sym typeface="Proxima Nova Extrabold"/>
              </a:defRPr>
            </a:lvl2pPr>
            <a:lvl3pPr marL="0" indent="914400">
              <a:lnSpc>
                <a:spcPct val="100000"/>
              </a:lnSpc>
              <a:buSzTx/>
              <a:buFontTx/>
              <a:buNone/>
              <a:defRPr sz="1600">
                <a:latin typeface="Proxima Nova Extrabold"/>
                <a:ea typeface="Proxima Nova Extrabold"/>
                <a:cs typeface="Proxima Nova Extrabold"/>
                <a:sym typeface="Proxima Nova Extrabold"/>
              </a:defRPr>
            </a:lvl3pPr>
            <a:lvl4pPr marL="0" indent="1371600">
              <a:lnSpc>
                <a:spcPct val="100000"/>
              </a:lnSpc>
              <a:buSzTx/>
              <a:buFontTx/>
              <a:buNone/>
              <a:defRPr sz="1600">
                <a:latin typeface="Proxima Nova Extrabold"/>
                <a:ea typeface="Proxima Nova Extrabold"/>
                <a:cs typeface="Proxima Nova Extrabold"/>
                <a:sym typeface="Proxima Nova Extrabold"/>
              </a:defRPr>
            </a:lvl4pPr>
            <a:lvl5pPr marL="0" indent="1828800">
              <a:lnSpc>
                <a:spcPct val="100000"/>
              </a:lnSpc>
              <a:buSzTx/>
              <a:buFontTx/>
              <a:buNone/>
              <a:defRPr sz="1600">
                <a:latin typeface="Proxima Nova Extrabold"/>
                <a:ea typeface="Proxima Nova Extrabold"/>
                <a:cs typeface="Proxima Nova Extrabold"/>
                <a:sym typeface="Proxima Nova Extrabold"/>
              </a:defRPr>
            </a:lvl5pPr>
          </a:lstStyle>
          <a:p>
            <a:pPr/>
            <a:r>
              <a:t>Click to edit the text </a:t>
            </a:r>
          </a:p>
          <a:p>
            <a:pPr lvl="1"/>
            <a:r>
              <a:t/>
            </a:r>
          </a:p>
          <a:p>
            <a:pPr lvl="2"/>
            <a:r>
              <a:t/>
            </a:r>
          </a:p>
          <a:p>
            <a:pPr lvl="3"/>
            <a:r>
              <a:t/>
            </a:r>
          </a:p>
          <a:p>
            <a:pPr lvl="4"/>
            <a:r>
              <a:t/>
            </a:r>
          </a:p>
        </p:txBody>
      </p:sp>
      <p:sp>
        <p:nvSpPr>
          <p:cNvPr id="249" name="Text Placeholder 6"/>
          <p:cNvSpPr/>
          <p:nvPr>
            <p:ph type="body" sz="quarter" idx="21" hasCustomPrompt="1"/>
          </p:nvPr>
        </p:nvSpPr>
        <p:spPr>
          <a:xfrm>
            <a:off x="2895600" y="2057400"/>
            <a:ext cx="1981200" cy="685802"/>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250" name="Text Placeholder 6"/>
          <p:cNvSpPr/>
          <p:nvPr>
            <p:ph type="body" sz="quarter" idx="22" hasCustomPrompt="1"/>
          </p:nvPr>
        </p:nvSpPr>
        <p:spPr>
          <a:xfrm>
            <a:off x="5105400" y="2057400"/>
            <a:ext cx="1981200" cy="685801"/>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251" name="Text Placeholder 6"/>
          <p:cNvSpPr/>
          <p:nvPr>
            <p:ph type="body" sz="quarter" idx="23" hasCustomPrompt="1"/>
          </p:nvPr>
        </p:nvSpPr>
        <p:spPr>
          <a:xfrm>
            <a:off x="7315200" y="2057400"/>
            <a:ext cx="1981200" cy="685802"/>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252" name="Text Placeholder 6"/>
          <p:cNvSpPr/>
          <p:nvPr>
            <p:ph type="body" sz="quarter" idx="24" hasCustomPrompt="1"/>
          </p:nvPr>
        </p:nvSpPr>
        <p:spPr>
          <a:xfrm>
            <a:off x="9525000" y="2057400"/>
            <a:ext cx="1981200" cy="685801"/>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253"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2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TITLE-SLIDE-DARK-1">
    <p:bg>
      <p:bgPr>
        <a:gradFill flip="none" rotWithShape="1">
          <a:gsLst>
            <a:gs pos="1000">
              <a:srgbClr val="562D7F"/>
            </a:gs>
            <a:gs pos="98000">
              <a:srgbClr val="00BCDE"/>
            </a:gs>
          </a:gsLst>
          <a:lin ang="10800000" scaled="0"/>
        </a:gradFill>
      </p:bgPr>
    </p:bg>
    <p:spTree>
      <p:nvGrpSpPr>
        <p:cNvPr id="1" name=""/>
        <p:cNvGrpSpPr/>
        <p:nvPr/>
      </p:nvGrpSpPr>
      <p:grpSpPr>
        <a:xfrm>
          <a:off x="0" y="0"/>
          <a:ext cx="0" cy="0"/>
          <a:chOff x="0" y="0"/>
          <a:chExt cx="0" cy="0"/>
        </a:xfrm>
      </p:grpSpPr>
      <p:sp>
        <p:nvSpPr>
          <p:cNvPr id="261" name="TITLETO BE CAPITALIZED"/>
          <p:cNvSpPr txBox="1"/>
          <p:nvPr>
            <p:ph type="title" hasCustomPrompt="1"/>
          </p:nvPr>
        </p:nvSpPr>
        <p:spPr>
          <a:xfrm>
            <a:off x="-208308" y="174927"/>
            <a:ext cx="12390784" cy="5459755"/>
          </a:xfrm>
          <a:prstGeom prst="rect">
            <a:avLst/>
          </a:prstGeom>
        </p:spPr>
        <p:txBody>
          <a:bodyPr anchor="t">
            <a:normAutofit fontScale="100000" lnSpcReduction="0"/>
          </a:bodyPr>
          <a:lstStyle>
            <a:lvl1pPr>
              <a:lnSpc>
                <a:spcPts val="10500"/>
              </a:lnSpc>
              <a:defRPr sz="15000"/>
            </a:lvl1pPr>
          </a:lstStyle>
          <a:p>
            <a:pPr/>
            <a:r>
              <a:t>TITLETO BE CAPITALIZED</a:t>
            </a:r>
          </a:p>
        </p:txBody>
      </p:sp>
      <p:sp>
        <p:nvSpPr>
          <p:cNvPr id="262" name="Body Level One…"/>
          <p:cNvSpPr txBox="1"/>
          <p:nvPr>
            <p:ph type="body" sz="quarter" idx="1" hasCustomPrompt="1"/>
          </p:nvPr>
        </p:nvSpPr>
        <p:spPr>
          <a:xfrm>
            <a:off x="685800" y="5915025"/>
            <a:ext cx="3467100" cy="295275"/>
          </a:xfrm>
          <a:prstGeom prst="rect">
            <a:avLst/>
          </a:prstGeom>
        </p:spPr>
        <p:txBody>
          <a:bodyPr lIns="0" tIns="0" rIns="0" bIns="0">
            <a:normAutofit fontScale="100000" lnSpcReduction="0"/>
          </a:bodyPr>
          <a:lstStyle>
            <a:lvl1pPr marL="0" indent="0">
              <a:buSzTx/>
              <a:buFontTx/>
              <a:buNone/>
              <a:defRPr sz="2000"/>
            </a:lvl1pPr>
            <a:lvl2pPr marL="647700" indent="-190500">
              <a:buFontTx/>
              <a:defRPr sz="2000"/>
            </a:lvl2pPr>
            <a:lvl3pPr marL="1143000" indent="-228600">
              <a:buFontTx/>
              <a:defRPr sz="2000"/>
            </a:lvl3pPr>
            <a:lvl4pPr marL="1625600" indent="-254000">
              <a:buFontTx/>
              <a:defRPr sz="2000"/>
            </a:lvl4pPr>
            <a:lvl5pPr marL="2082800" indent="-254000">
              <a:buFontTx/>
              <a:defRPr sz="2000"/>
            </a:lvl5pPr>
          </a:lstStyle>
          <a:p>
            <a:pPr/>
            <a:r>
              <a:t>by Speaker</a:t>
            </a:r>
          </a:p>
          <a:p>
            <a:pPr lvl="1"/>
            <a:r>
              <a:t/>
            </a:r>
          </a:p>
          <a:p>
            <a:pPr lvl="2"/>
            <a:r>
              <a:t/>
            </a:r>
          </a:p>
          <a:p>
            <a:pPr lvl="3"/>
            <a:r>
              <a:t/>
            </a:r>
          </a:p>
          <a:p>
            <a:pPr lvl="4"/>
            <a:r>
              <a:t/>
            </a:r>
          </a:p>
        </p:txBody>
      </p:sp>
      <p:sp>
        <p:nvSpPr>
          <p:cNvPr id="2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SLIDE-DARK-2">
    <p:bg>
      <p:bgPr>
        <a:gradFill flip="none" rotWithShape="1">
          <a:gsLst>
            <a:gs pos="1000">
              <a:srgbClr val="562D7F"/>
            </a:gs>
            <a:gs pos="98000">
              <a:srgbClr val="00BCDE"/>
            </a:gs>
          </a:gsLst>
          <a:lin ang="10800000" scaled="0"/>
        </a:gradFill>
      </p:bgPr>
    </p:bg>
    <p:spTree>
      <p:nvGrpSpPr>
        <p:cNvPr id="1" name=""/>
        <p:cNvGrpSpPr/>
        <p:nvPr/>
      </p:nvGrpSpPr>
      <p:grpSpPr>
        <a:xfrm>
          <a:off x="0" y="0"/>
          <a:ext cx="0" cy="0"/>
          <a:chOff x="0" y="0"/>
          <a:chExt cx="0" cy="0"/>
        </a:xfrm>
      </p:grpSpPr>
      <p:pic>
        <p:nvPicPr>
          <p:cNvPr id="270"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71" name="TITLE TO BE CAPITALIZED"/>
          <p:cNvSpPr txBox="1"/>
          <p:nvPr>
            <p:ph type="title" hasCustomPrompt="1"/>
          </p:nvPr>
        </p:nvSpPr>
        <p:spPr>
          <a:xfrm>
            <a:off x="685801" y="685798"/>
            <a:ext cx="10820401" cy="4800603"/>
          </a:xfrm>
          <a:prstGeom prst="rect">
            <a:avLst/>
          </a:prstGeom>
        </p:spPr>
        <p:txBody>
          <a:bodyPr lIns="0" tIns="0" rIns="0" bIns="0" anchor="t">
            <a:normAutofit fontScale="100000" lnSpcReduction="0"/>
          </a:bodyPr>
          <a:lstStyle>
            <a:lvl1pPr>
              <a:lnSpc>
                <a:spcPts val="11000"/>
              </a:lnSpc>
              <a:defRPr sz="12500"/>
            </a:lvl1pPr>
          </a:lstStyle>
          <a:p>
            <a:pPr/>
            <a:r>
              <a:t>TITLE TO BE CAPITALIZED</a:t>
            </a:r>
          </a:p>
        </p:txBody>
      </p:sp>
      <p:sp>
        <p:nvSpPr>
          <p:cNvPr id="272" name="Body Level One…"/>
          <p:cNvSpPr txBox="1"/>
          <p:nvPr>
            <p:ph type="body" sz="quarter" idx="1" hasCustomPrompt="1"/>
          </p:nvPr>
        </p:nvSpPr>
        <p:spPr>
          <a:xfrm>
            <a:off x="685800" y="5915025"/>
            <a:ext cx="3467100" cy="295275"/>
          </a:xfrm>
          <a:prstGeom prst="rect">
            <a:avLst/>
          </a:prstGeom>
        </p:spPr>
        <p:txBody>
          <a:bodyPr lIns="0" tIns="0" rIns="0" bIns="0">
            <a:normAutofit fontScale="100000" lnSpcReduction="0"/>
          </a:bodyPr>
          <a:lstStyle>
            <a:lvl1pPr marL="0" indent="0">
              <a:buSzTx/>
              <a:buFontTx/>
              <a:buNone/>
              <a:defRPr sz="2000"/>
            </a:lvl1pPr>
            <a:lvl2pPr marL="647700" indent="-190500">
              <a:buFontTx/>
              <a:defRPr sz="2000"/>
            </a:lvl2pPr>
            <a:lvl3pPr marL="1143000" indent="-228600">
              <a:buFontTx/>
              <a:defRPr sz="2000"/>
            </a:lvl3pPr>
            <a:lvl4pPr marL="1625600" indent="-254000">
              <a:buFontTx/>
              <a:defRPr sz="2000"/>
            </a:lvl4pPr>
            <a:lvl5pPr marL="2082800" indent="-254000">
              <a:buFontTx/>
              <a:defRPr sz="2000"/>
            </a:lvl5pPr>
          </a:lstStyle>
          <a:p>
            <a:pPr/>
            <a:r>
              <a:t>by Speaker</a:t>
            </a:r>
          </a:p>
          <a:p>
            <a:pPr lvl="1"/>
            <a:r>
              <a:t/>
            </a:r>
          </a:p>
          <a:p>
            <a:pPr lvl="2"/>
            <a:r>
              <a:t/>
            </a:r>
          </a:p>
          <a:p>
            <a:pPr lvl="3"/>
            <a:r>
              <a:t/>
            </a:r>
          </a:p>
          <a:p>
            <a:pPr lvl="4"/>
            <a:r>
              <a:t/>
            </a:r>
          </a:p>
        </p:txBody>
      </p:sp>
      <p:pic>
        <p:nvPicPr>
          <p:cNvPr id="273" name="Picture 6" descr="Picture 6"/>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_TEXT-ONE-COLUMN-DARK">
    <p:bg>
      <p:bgPr>
        <a:gradFill flip="none" rotWithShape="1">
          <a:gsLst>
            <a:gs pos="0">
              <a:schemeClr val="accent6"/>
            </a:gs>
            <a:gs pos="30000">
              <a:schemeClr val="accent6"/>
            </a:gs>
            <a:gs pos="100000">
              <a:srgbClr val="7030A0"/>
            </a:gs>
          </a:gsLst>
          <a:lin ang="10800000" scaled="0"/>
        </a:gradFill>
      </p:bgPr>
    </p:bg>
    <p:spTree>
      <p:nvGrpSpPr>
        <p:cNvPr id="1" name=""/>
        <p:cNvGrpSpPr/>
        <p:nvPr/>
      </p:nvGrpSpPr>
      <p:grpSpPr>
        <a:xfrm>
          <a:off x="0" y="0"/>
          <a:ext cx="0" cy="0"/>
          <a:chOff x="0" y="0"/>
          <a:chExt cx="0" cy="0"/>
        </a:xfrm>
      </p:grpSpPr>
      <p:pic>
        <p:nvPicPr>
          <p:cNvPr id="281"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82" name="Rectangle 2"/>
          <p:cNvSpPr/>
          <p:nvPr/>
        </p:nvSpPr>
        <p:spPr>
          <a:xfrm>
            <a:off x="0" y="1744979"/>
            <a:ext cx="12192000" cy="5113021"/>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83"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pic>
        <p:nvPicPr>
          <p:cNvPr id="284" name="Picture 7" descr="Picture 7"/>
          <p:cNvPicPr>
            <a:picLocks noChangeAspect="1"/>
          </p:cNvPicPr>
          <p:nvPr/>
        </p:nvPicPr>
        <p:blipFill>
          <a:blip r:embed="rId3">
            <a:extLst/>
          </a:blip>
          <a:stretch>
            <a:fillRect/>
          </a:stretch>
        </p:blipFill>
        <p:spPr>
          <a:xfrm>
            <a:off x="9961750" y="5906727"/>
            <a:ext cx="1541846" cy="265472"/>
          </a:xfrm>
          <a:prstGeom prst="rect">
            <a:avLst/>
          </a:prstGeom>
          <a:ln w="12700">
            <a:miter lim="400000"/>
          </a:ln>
        </p:spPr>
      </p:pic>
      <p:sp>
        <p:nvSpPr>
          <p:cNvPr id="285"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solidFill>
                  <a:srgbClr val="000000"/>
                </a:solidFill>
              </a:defRPr>
            </a:lvl1pPr>
            <a:lvl2pPr marL="0" indent="457200">
              <a:lnSpc>
                <a:spcPct val="100000"/>
              </a:lnSpc>
              <a:buSzTx/>
              <a:buFontTx/>
              <a:buNone/>
              <a:defRPr sz="2000">
                <a:solidFill>
                  <a:srgbClr val="000000"/>
                </a:solidFill>
              </a:defRPr>
            </a:lvl2pPr>
            <a:lvl3pPr marL="0" indent="914400">
              <a:lnSpc>
                <a:spcPct val="100000"/>
              </a:lnSpc>
              <a:buSzTx/>
              <a:buFontTx/>
              <a:buNone/>
              <a:defRPr sz="2000">
                <a:solidFill>
                  <a:srgbClr val="000000"/>
                </a:solidFill>
              </a:defRPr>
            </a:lvl3pPr>
            <a:lvl4pPr marL="0" indent="1371600">
              <a:lnSpc>
                <a:spcPct val="100000"/>
              </a:lnSpc>
              <a:buSzTx/>
              <a:buFontTx/>
              <a:buNone/>
              <a:defRPr sz="2000">
                <a:solidFill>
                  <a:srgbClr val="000000"/>
                </a:solidFill>
              </a:defRPr>
            </a:lvl4pPr>
            <a:lvl5pPr marL="0" indent="1828800">
              <a:lnSpc>
                <a:spcPct val="100000"/>
              </a:lnSpc>
              <a:buSzTx/>
              <a:buFontTx/>
              <a:buNone/>
              <a:defRPr sz="2000">
                <a:solidFill>
                  <a:srgbClr val="000000"/>
                </a:solidFill>
              </a:defRPr>
            </a:lvl5pPr>
          </a:lstStyle>
          <a:p>
            <a:pPr/>
            <a:r>
              <a:t>Click to edit the text </a:t>
            </a:r>
          </a:p>
          <a:p>
            <a:pPr lvl="1"/>
            <a:r>
              <a:t/>
            </a:r>
          </a:p>
          <a:p>
            <a:pPr lvl="2"/>
            <a:r>
              <a:t/>
            </a:r>
          </a:p>
          <a:p>
            <a:pPr lvl="3"/>
            <a:r>
              <a:t/>
            </a:r>
          </a:p>
          <a:p>
            <a:pPr lvl="4"/>
            <a:r>
              <a:t/>
            </a:r>
          </a:p>
        </p:txBody>
      </p:sp>
      <p:sp>
        <p:nvSpPr>
          <p:cNvPr id="2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4_TEXT-ONE-COLUMN-DARK">
    <p:bg>
      <p:bgPr>
        <a:gradFill flip="none" rotWithShape="1">
          <a:gsLst>
            <a:gs pos="1000">
              <a:srgbClr val="562D7F"/>
            </a:gs>
            <a:gs pos="98000">
              <a:srgbClr val="00BCDE"/>
            </a:gs>
          </a:gsLst>
          <a:lin ang="10800000" scaled="0"/>
        </a:gradFill>
      </p:bgPr>
    </p:bg>
    <p:spTree>
      <p:nvGrpSpPr>
        <p:cNvPr id="1" name=""/>
        <p:cNvGrpSpPr/>
        <p:nvPr/>
      </p:nvGrpSpPr>
      <p:grpSpPr>
        <a:xfrm>
          <a:off x="0" y="0"/>
          <a:ext cx="0" cy="0"/>
          <a:chOff x="0" y="0"/>
          <a:chExt cx="0" cy="0"/>
        </a:xfrm>
      </p:grpSpPr>
      <p:pic>
        <p:nvPicPr>
          <p:cNvPr id="293"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94"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295"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pic>
        <p:nvPicPr>
          <p:cNvPr id="296"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2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2_FOR ICONS">
    <p:bg>
      <p:bgPr>
        <a:solidFill>
          <a:srgbClr val="000000"/>
        </a:solidFill>
      </p:bgPr>
    </p:bg>
    <p:spTree>
      <p:nvGrpSpPr>
        <p:cNvPr id="1" name=""/>
        <p:cNvGrpSpPr/>
        <p:nvPr/>
      </p:nvGrpSpPr>
      <p:grpSpPr>
        <a:xfrm>
          <a:off x="0" y="0"/>
          <a:ext cx="0" cy="0"/>
          <a:chOff x="0" y="0"/>
          <a:chExt cx="0" cy="0"/>
        </a:xfrm>
      </p:grpSpPr>
      <p:pic>
        <p:nvPicPr>
          <p:cNvPr id="304"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305"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306"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latin typeface="Open Sans Regular"/>
                <a:ea typeface="Open Sans Regular"/>
                <a:cs typeface="Open Sans Regular"/>
                <a:sym typeface="Open Sans Regular"/>
              </a:defRPr>
            </a:lvl1pPr>
            <a:lvl2pPr marL="0" indent="457200">
              <a:lnSpc>
                <a:spcPct val="100000"/>
              </a:lnSpc>
              <a:buSzTx/>
              <a:buFontTx/>
              <a:buNone/>
              <a:defRPr sz="2000">
                <a:latin typeface="Open Sans Regular"/>
                <a:ea typeface="Open Sans Regular"/>
                <a:cs typeface="Open Sans Regular"/>
                <a:sym typeface="Open Sans Regular"/>
              </a:defRPr>
            </a:lvl2pPr>
            <a:lvl3pPr marL="0" indent="914400">
              <a:lnSpc>
                <a:spcPct val="100000"/>
              </a:lnSpc>
              <a:buSzTx/>
              <a:buFontTx/>
              <a:buNone/>
              <a:defRPr sz="2000">
                <a:latin typeface="Open Sans Regular"/>
                <a:ea typeface="Open Sans Regular"/>
                <a:cs typeface="Open Sans Regular"/>
                <a:sym typeface="Open Sans Regular"/>
              </a:defRPr>
            </a:lvl3pPr>
            <a:lvl4pPr marL="0" indent="1371600">
              <a:lnSpc>
                <a:spcPct val="100000"/>
              </a:lnSpc>
              <a:buSzTx/>
              <a:buFontTx/>
              <a:buNone/>
              <a:defRPr sz="2000">
                <a:latin typeface="Open Sans Regular"/>
                <a:ea typeface="Open Sans Regular"/>
                <a:cs typeface="Open Sans Regular"/>
                <a:sym typeface="Open Sans Regular"/>
              </a:defRPr>
            </a:lvl4pPr>
            <a:lvl5pPr marL="0" indent="1828800">
              <a:lnSpc>
                <a:spcPct val="100000"/>
              </a:lnSpc>
              <a:buSzTx/>
              <a:buFontTx/>
              <a:buNone/>
              <a:defRPr sz="2000">
                <a:latin typeface="Open Sans Regular"/>
                <a:ea typeface="Open Sans Regular"/>
                <a:cs typeface="Open Sans Regular"/>
                <a:sym typeface="Open Sans Regular"/>
              </a:defRPr>
            </a:lvl5pPr>
          </a:lstStyle>
          <a:p>
            <a:pPr/>
            <a:r>
              <a:t>Click to edit the text </a:t>
            </a:r>
          </a:p>
          <a:p>
            <a:pPr lvl="1"/>
            <a:r>
              <a:t/>
            </a:r>
          </a:p>
          <a:p>
            <a:pPr lvl="2"/>
            <a:r>
              <a:t/>
            </a:r>
          </a:p>
          <a:p>
            <a:pPr lvl="3"/>
            <a:r>
              <a:t/>
            </a:r>
          </a:p>
          <a:p>
            <a:pPr lvl="4"/>
            <a:r>
              <a:t/>
            </a:r>
          </a:p>
        </p:txBody>
      </p:sp>
      <p:sp>
        <p:nvSpPr>
          <p:cNvPr id="3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 Layout">
    <p:bg>
      <p:bgPr>
        <a:gradFill flip="none" rotWithShape="1">
          <a:gsLst>
            <a:gs pos="1000">
              <a:srgbClr val="562D7F"/>
            </a:gs>
            <a:gs pos="98000">
              <a:srgbClr val="00BCDE"/>
            </a:gs>
          </a:gsLst>
          <a:lin ang="10800000" scaled="0"/>
        </a:gradFill>
      </p:bgPr>
    </p:bg>
    <p:spTree>
      <p:nvGrpSpPr>
        <p:cNvPr id="1" name=""/>
        <p:cNvGrpSpPr/>
        <p:nvPr/>
      </p:nvGrpSpPr>
      <p:grpSpPr>
        <a:xfrm>
          <a:off x="0" y="0"/>
          <a:ext cx="0" cy="0"/>
          <a:chOff x="0" y="0"/>
          <a:chExt cx="0" cy="0"/>
        </a:xfrm>
      </p:grpSpPr>
      <p:pic>
        <p:nvPicPr>
          <p:cNvPr id="314"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3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4_TEXT-ONE-COLUMN-DARK">
    <p:bg>
      <p:bgPr>
        <a:solidFill>
          <a:srgbClr val="000000"/>
        </a:solidFill>
      </p:bgPr>
    </p:bg>
    <p:spTree>
      <p:nvGrpSpPr>
        <p:cNvPr id="1" name=""/>
        <p:cNvGrpSpPr/>
        <p:nvPr/>
      </p:nvGrpSpPr>
      <p:grpSpPr>
        <a:xfrm>
          <a:off x="0" y="0"/>
          <a:ext cx="0" cy="0"/>
          <a:chOff x="0" y="0"/>
          <a:chExt cx="0" cy="0"/>
        </a:xfrm>
      </p:grpSpPr>
      <p:pic>
        <p:nvPicPr>
          <p:cNvPr id="33"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34" name="Rectangle 8"/>
          <p:cNvSpPr/>
          <p:nvPr/>
        </p:nvSpPr>
        <p:spPr>
          <a:xfrm>
            <a:off x="0" y="0"/>
            <a:ext cx="12192000" cy="6858000"/>
          </a:xfrm>
          <a:prstGeom prst="rect">
            <a:avLst/>
          </a:prstGeom>
          <a:gradFill>
            <a:gsLst>
              <a:gs pos="0">
                <a:schemeClr val="accent6"/>
              </a:gs>
              <a:gs pos="30000">
                <a:schemeClr val="accent6"/>
              </a:gs>
              <a:gs pos="100000">
                <a:schemeClr val="accent4"/>
              </a:gs>
            </a:gsLst>
            <a:lin ang="10800000"/>
          </a:gradFill>
          <a:ln w="12700">
            <a:miter lim="400000"/>
          </a:ln>
        </p:spPr>
        <p:txBody>
          <a:bodyPr lIns="45719" rIns="45719" anchor="ctr"/>
          <a:lstStyle/>
          <a:p>
            <a:pPr algn="ctr">
              <a:defRPr>
                <a:solidFill>
                  <a:srgbClr val="FFFFFF"/>
                </a:solidFill>
              </a:defRPr>
            </a:pPr>
          </a:p>
        </p:txBody>
      </p:sp>
      <p:sp>
        <p:nvSpPr>
          <p:cNvPr id="35" name="Rectangle 2"/>
          <p:cNvSpPr/>
          <p:nvPr/>
        </p:nvSpPr>
        <p:spPr>
          <a:xfrm>
            <a:off x="0" y="1744979"/>
            <a:ext cx="12192000" cy="5113021"/>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36"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37"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solidFill>
                  <a:srgbClr val="000000"/>
                </a:solidFill>
              </a:defRPr>
            </a:lvl1pPr>
            <a:lvl2pPr marL="0" indent="457200">
              <a:lnSpc>
                <a:spcPct val="100000"/>
              </a:lnSpc>
              <a:buSzTx/>
              <a:buFontTx/>
              <a:buNone/>
              <a:defRPr sz="2000">
                <a:solidFill>
                  <a:srgbClr val="000000"/>
                </a:solidFill>
              </a:defRPr>
            </a:lvl2pPr>
            <a:lvl3pPr marL="0" indent="914400">
              <a:lnSpc>
                <a:spcPct val="100000"/>
              </a:lnSpc>
              <a:buSzTx/>
              <a:buFontTx/>
              <a:buNone/>
              <a:defRPr sz="2000">
                <a:solidFill>
                  <a:srgbClr val="000000"/>
                </a:solidFill>
              </a:defRPr>
            </a:lvl3pPr>
            <a:lvl4pPr marL="0" indent="1371600">
              <a:lnSpc>
                <a:spcPct val="100000"/>
              </a:lnSpc>
              <a:buSzTx/>
              <a:buFontTx/>
              <a:buNone/>
              <a:defRPr sz="2000">
                <a:solidFill>
                  <a:srgbClr val="000000"/>
                </a:solidFill>
              </a:defRPr>
            </a:lvl4pPr>
            <a:lvl5pPr marL="0" indent="1828800">
              <a:lnSpc>
                <a:spcPct val="100000"/>
              </a:lnSpc>
              <a:buSzTx/>
              <a:buFontTx/>
              <a:buNone/>
              <a:defRPr sz="2000">
                <a:solidFill>
                  <a:srgbClr val="000000"/>
                </a:solidFill>
              </a:defRPr>
            </a:lvl5pPr>
          </a:lstStyle>
          <a:p>
            <a:pPr/>
            <a:r>
              <a:t>Click to edit the text </a:t>
            </a:r>
          </a:p>
          <a:p>
            <a:pPr lvl="1"/>
            <a:r>
              <a:t/>
            </a:r>
          </a:p>
          <a:p>
            <a:pPr lvl="2"/>
            <a:r>
              <a:t/>
            </a:r>
          </a:p>
          <a:p>
            <a:pPr lvl="3"/>
            <a:r>
              <a:t/>
            </a:r>
          </a:p>
          <a:p>
            <a:pPr lvl="4"/>
            <a:r>
              <a:t/>
            </a:r>
          </a:p>
        </p:txBody>
      </p:sp>
      <p:pic>
        <p:nvPicPr>
          <p:cNvPr id="38" name="Picture 7" descr="Picture 7"/>
          <p:cNvPicPr>
            <a:picLocks noChangeAspect="1"/>
          </p:cNvPicPr>
          <p:nvPr/>
        </p:nvPicPr>
        <p:blipFill>
          <a:blip r:embed="rId3">
            <a:extLst/>
          </a:blip>
          <a:stretch>
            <a:fillRect/>
          </a:stretch>
        </p:blipFill>
        <p:spPr>
          <a:xfrm>
            <a:off x="9961750" y="5906727"/>
            <a:ext cx="1541846" cy="265472"/>
          </a:xfrm>
          <a:prstGeom prst="rect">
            <a:avLst/>
          </a:prstGeom>
          <a:ln w="12700">
            <a:miter lim="400000"/>
          </a:ln>
        </p:spPr>
      </p:pic>
      <p:sp>
        <p:nvSpPr>
          <p:cNvPr id="3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TEXT-TWO-COLUMNS-GRADIENT">
    <p:bg>
      <p:bgPr>
        <a:gradFill flip="none" rotWithShape="1">
          <a:gsLst>
            <a:gs pos="1000">
              <a:srgbClr val="562D7F"/>
            </a:gs>
            <a:gs pos="98000">
              <a:srgbClr val="00BCDE"/>
            </a:gs>
          </a:gsLst>
          <a:lin ang="10800000" scaled="0"/>
        </a:gradFill>
      </p:bgPr>
    </p:bg>
    <p:spTree>
      <p:nvGrpSpPr>
        <p:cNvPr id="1" name=""/>
        <p:cNvGrpSpPr/>
        <p:nvPr/>
      </p:nvGrpSpPr>
      <p:grpSpPr>
        <a:xfrm>
          <a:off x="0" y="0"/>
          <a:ext cx="0" cy="0"/>
          <a:chOff x="0" y="0"/>
          <a:chExt cx="0" cy="0"/>
        </a:xfrm>
      </p:grpSpPr>
      <p:pic>
        <p:nvPicPr>
          <p:cNvPr id="322"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323"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324" name="Body Level One…"/>
          <p:cNvSpPr txBox="1"/>
          <p:nvPr>
            <p:ph type="body" sz="half" idx="1" hasCustomPrompt="1"/>
          </p:nvPr>
        </p:nvSpPr>
        <p:spPr>
          <a:xfrm>
            <a:off x="685800" y="2057400"/>
            <a:ext cx="5174999" cy="34290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325" name="Text Placeholder 6"/>
          <p:cNvSpPr/>
          <p:nvPr>
            <p:ph type="body" sz="half" idx="21" hasCustomPrompt="1"/>
          </p:nvPr>
        </p:nvSpPr>
        <p:spPr>
          <a:xfrm>
            <a:off x="6330696" y="2057400"/>
            <a:ext cx="5175505" cy="3429000"/>
          </a:xfrm>
          <a:prstGeom prst="rect">
            <a:avLst/>
          </a:prstGeom>
        </p:spPr>
        <p:txBody>
          <a:bodyPr lIns="0" tIns="0" rIns="0" bIns="0">
            <a:normAutofit fontScale="100000" lnSpcReduction="0"/>
          </a:bodyPr>
          <a:lstStyle>
            <a:lvl1pPr marL="0" indent="0">
              <a:lnSpc>
                <a:spcPct val="100000"/>
              </a:lnSpc>
              <a:buSzTx/>
              <a:buFontTx/>
              <a:buNone/>
              <a:defRPr sz="2000"/>
            </a:lvl1pPr>
          </a:lstStyle>
          <a:p>
            <a:pPr/>
            <a:r>
              <a:t>Click to edit the text 
Second level
Third level
Fourth level
Fifth level</a:t>
            </a:r>
          </a:p>
        </p:txBody>
      </p:sp>
      <p:sp>
        <p:nvSpPr>
          <p:cNvPr id="3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TEXT-THREE-COLUMNS-GRADIENT">
    <p:bg>
      <p:bgPr>
        <a:gradFill flip="none" rotWithShape="1">
          <a:gsLst>
            <a:gs pos="1000">
              <a:srgbClr val="562D7F"/>
            </a:gs>
            <a:gs pos="98000">
              <a:srgbClr val="00BCDE"/>
            </a:gs>
          </a:gsLst>
          <a:lin ang="10800000" scaled="0"/>
        </a:gradFill>
      </p:bgPr>
    </p:bg>
    <p:spTree>
      <p:nvGrpSpPr>
        <p:cNvPr id="1" name=""/>
        <p:cNvGrpSpPr/>
        <p:nvPr/>
      </p:nvGrpSpPr>
      <p:grpSpPr>
        <a:xfrm>
          <a:off x="0" y="0"/>
          <a:ext cx="0" cy="0"/>
          <a:chOff x="0" y="0"/>
          <a:chExt cx="0" cy="0"/>
        </a:xfrm>
      </p:grpSpPr>
      <p:pic>
        <p:nvPicPr>
          <p:cNvPr id="333"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334"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335" name="Body Level One…"/>
          <p:cNvSpPr txBox="1"/>
          <p:nvPr>
            <p:ph type="body" sz="quarter" idx="1" hasCustomPrompt="1"/>
          </p:nvPr>
        </p:nvSpPr>
        <p:spPr>
          <a:xfrm>
            <a:off x="685800" y="2057400"/>
            <a:ext cx="3467100" cy="34290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336" name="Text Placeholder 6"/>
          <p:cNvSpPr/>
          <p:nvPr>
            <p:ph type="body" sz="quarter" idx="21" hasCustomPrompt="1"/>
          </p:nvPr>
        </p:nvSpPr>
        <p:spPr>
          <a:xfrm>
            <a:off x="4363211" y="2057400"/>
            <a:ext cx="3465578" cy="3429000"/>
          </a:xfrm>
          <a:prstGeom prst="rect">
            <a:avLst/>
          </a:prstGeom>
        </p:spPr>
        <p:txBody>
          <a:bodyPr lIns="0" tIns="0" rIns="0" bIns="0">
            <a:normAutofit fontScale="100000" lnSpcReduction="0"/>
          </a:bodyPr>
          <a:lstStyle>
            <a:lvl1pPr marL="0" indent="0">
              <a:lnSpc>
                <a:spcPct val="100000"/>
              </a:lnSpc>
              <a:buSzTx/>
              <a:buFontTx/>
              <a:buNone/>
              <a:defRPr sz="2000"/>
            </a:lvl1pPr>
          </a:lstStyle>
          <a:p>
            <a:pPr/>
            <a:r>
              <a:t>Click to edit the text 
Second level
Third level
Fourth level
Fifth level</a:t>
            </a:r>
          </a:p>
        </p:txBody>
      </p:sp>
      <p:sp>
        <p:nvSpPr>
          <p:cNvPr id="337" name="Text Placeholder 6"/>
          <p:cNvSpPr/>
          <p:nvPr>
            <p:ph type="body" sz="quarter" idx="22" hasCustomPrompt="1"/>
          </p:nvPr>
        </p:nvSpPr>
        <p:spPr>
          <a:xfrm>
            <a:off x="8039100" y="2057400"/>
            <a:ext cx="3467100" cy="3429000"/>
          </a:xfrm>
          <a:prstGeom prst="rect">
            <a:avLst/>
          </a:prstGeom>
        </p:spPr>
        <p:txBody>
          <a:bodyPr lIns="0" tIns="0" rIns="0" bIns="0">
            <a:normAutofit fontScale="100000" lnSpcReduction="0"/>
          </a:bodyPr>
          <a:lstStyle>
            <a:lvl1pPr marL="0" indent="0">
              <a:lnSpc>
                <a:spcPct val="100000"/>
              </a:lnSpc>
              <a:buSzTx/>
              <a:buFontTx/>
              <a:buNone/>
              <a:defRPr sz="2000"/>
            </a:lvl1pPr>
          </a:lstStyle>
          <a:p>
            <a:pPr/>
            <a:r>
              <a:t>Click to edit the text 
Second level
Third level
Fourth level
Fifth level</a:t>
            </a:r>
          </a:p>
        </p:txBody>
      </p:sp>
      <p:sp>
        <p:nvSpPr>
          <p:cNvPr id="3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TITLE-DESCRIPTION-SIDETEXT-GRADIENT">
    <p:bg>
      <p:bgPr>
        <a:gradFill flip="none" rotWithShape="1">
          <a:gsLst>
            <a:gs pos="1000">
              <a:srgbClr val="562D7F"/>
            </a:gs>
            <a:gs pos="98000">
              <a:srgbClr val="00BCDE"/>
            </a:gs>
          </a:gsLst>
          <a:lin ang="10800000" scaled="0"/>
        </a:gradFill>
      </p:bgPr>
    </p:bg>
    <p:spTree>
      <p:nvGrpSpPr>
        <p:cNvPr id="1" name=""/>
        <p:cNvGrpSpPr/>
        <p:nvPr/>
      </p:nvGrpSpPr>
      <p:grpSpPr>
        <a:xfrm>
          <a:off x="0" y="0"/>
          <a:ext cx="0" cy="0"/>
          <a:chOff x="0" y="0"/>
          <a:chExt cx="0" cy="0"/>
        </a:xfrm>
      </p:grpSpPr>
      <p:pic>
        <p:nvPicPr>
          <p:cNvPr id="345"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346" name="Body Level One…"/>
          <p:cNvSpPr txBox="1"/>
          <p:nvPr>
            <p:ph type="body" sz="half" idx="1" hasCustomPrompt="1"/>
          </p:nvPr>
        </p:nvSpPr>
        <p:spPr>
          <a:xfrm>
            <a:off x="4381500" y="1382485"/>
            <a:ext cx="7124700" cy="4103915"/>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347" name="TITLE TOBE CAPITALIZED"/>
          <p:cNvSpPr txBox="1"/>
          <p:nvPr>
            <p:ph type="title" hasCustomPrompt="1"/>
          </p:nvPr>
        </p:nvSpPr>
        <p:spPr>
          <a:xfrm>
            <a:off x="685800" y="1382485"/>
            <a:ext cx="3467100" cy="1913710"/>
          </a:xfrm>
          <a:prstGeom prst="rect">
            <a:avLst/>
          </a:prstGeom>
        </p:spPr>
        <p:txBody>
          <a:bodyPr lIns="0" tIns="0" rIns="0" bIns="0" anchor="t">
            <a:normAutofit fontScale="100000" lnSpcReduction="0"/>
          </a:bodyPr>
          <a:lstStyle>
            <a:lvl1pPr>
              <a:lnSpc>
                <a:spcPct val="80000"/>
              </a:lnSpc>
            </a:lvl1pPr>
          </a:lstStyle>
          <a:p>
            <a:pPr/>
            <a:r>
              <a:t>TITLE TOBE CAPITALIZED</a:t>
            </a:r>
          </a:p>
        </p:txBody>
      </p:sp>
      <p:sp>
        <p:nvSpPr>
          <p:cNvPr id="348" name="Text Placeholder 6"/>
          <p:cNvSpPr/>
          <p:nvPr>
            <p:ph type="body" sz="quarter" idx="21" hasCustomPrompt="1"/>
          </p:nvPr>
        </p:nvSpPr>
        <p:spPr>
          <a:xfrm>
            <a:off x="685800" y="3429001"/>
            <a:ext cx="3467100" cy="2057401"/>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3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PHOTO-LEFT-GRADIENT">
    <p:bg>
      <p:bgPr>
        <a:solidFill>
          <a:srgbClr val="000000"/>
        </a:solidFill>
      </p:bgPr>
    </p:bg>
    <p:spTree>
      <p:nvGrpSpPr>
        <p:cNvPr id="1" name=""/>
        <p:cNvGrpSpPr/>
        <p:nvPr/>
      </p:nvGrpSpPr>
      <p:grpSpPr>
        <a:xfrm>
          <a:off x="0" y="0"/>
          <a:ext cx="0" cy="0"/>
          <a:chOff x="0" y="0"/>
          <a:chExt cx="0" cy="0"/>
        </a:xfrm>
      </p:grpSpPr>
      <p:pic>
        <p:nvPicPr>
          <p:cNvPr id="356"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357" name="Body Level One…"/>
          <p:cNvSpPr txBox="1"/>
          <p:nvPr>
            <p:ph type="body" sz="quarter" idx="1" hasCustomPrompt="1"/>
          </p:nvPr>
        </p:nvSpPr>
        <p:spPr>
          <a:xfrm>
            <a:off x="6210300" y="2743200"/>
            <a:ext cx="5295900" cy="27432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358" name="TITLE TO BE CAPITALIZED"/>
          <p:cNvSpPr txBox="1"/>
          <p:nvPr>
            <p:ph type="title" hasCustomPrompt="1"/>
          </p:nvPr>
        </p:nvSpPr>
        <p:spPr>
          <a:xfrm>
            <a:off x="6210300" y="1371600"/>
            <a:ext cx="5295900" cy="1371601"/>
          </a:xfrm>
          <a:prstGeom prst="rect">
            <a:avLst/>
          </a:prstGeom>
        </p:spPr>
        <p:txBody>
          <a:bodyPr lIns="0" tIns="0" rIns="0" bIns="0" anchor="t">
            <a:normAutofit fontScale="100000" lnSpcReduction="0"/>
          </a:bodyPr>
          <a:lstStyle>
            <a:lvl1pPr>
              <a:lnSpc>
                <a:spcPct val="80000"/>
              </a:lnSpc>
              <a:defRPr sz="8400"/>
            </a:lvl1pPr>
          </a:lstStyle>
          <a:p>
            <a:pPr/>
            <a:r>
              <a:t>TITLE TO BE CAPITALIZED</a:t>
            </a:r>
          </a:p>
        </p:txBody>
      </p:sp>
      <p:sp>
        <p:nvSpPr>
          <p:cNvPr id="359" name="Picture Placeholder 3"/>
          <p:cNvSpPr/>
          <p:nvPr>
            <p:ph type="pic" idx="21"/>
          </p:nvPr>
        </p:nvSpPr>
        <p:spPr>
          <a:xfrm>
            <a:off x="0" y="0"/>
            <a:ext cx="5295900" cy="6858000"/>
          </a:xfrm>
          <a:prstGeom prst="rect">
            <a:avLst/>
          </a:prstGeom>
        </p:spPr>
        <p:txBody>
          <a:bodyPr lIns="91439" rIns="91439"/>
          <a:lstStyle/>
          <a:p>
            <a:pPr/>
          </a:p>
        </p:txBody>
      </p:sp>
      <p:sp>
        <p:nvSpPr>
          <p:cNvPr id="3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TIMELINE-DARK">
    <p:bg>
      <p:bgPr>
        <a:gradFill flip="none" rotWithShape="1">
          <a:gsLst>
            <a:gs pos="1000">
              <a:srgbClr val="562D7F"/>
            </a:gs>
            <a:gs pos="98000">
              <a:srgbClr val="00BCDE"/>
            </a:gs>
          </a:gsLst>
          <a:lin ang="10800000" scaled="0"/>
        </a:gradFill>
      </p:bgPr>
    </p:bg>
    <p:spTree>
      <p:nvGrpSpPr>
        <p:cNvPr id="1" name=""/>
        <p:cNvGrpSpPr/>
        <p:nvPr/>
      </p:nvGrpSpPr>
      <p:grpSpPr>
        <a:xfrm>
          <a:off x="0" y="0"/>
          <a:ext cx="0" cy="0"/>
          <a:chOff x="0" y="0"/>
          <a:chExt cx="0" cy="0"/>
        </a:xfrm>
      </p:grpSpPr>
      <p:pic>
        <p:nvPicPr>
          <p:cNvPr id="367"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368" name="Body Level One…"/>
          <p:cNvSpPr txBox="1"/>
          <p:nvPr>
            <p:ph type="body" sz="quarter" idx="1" hasCustomPrompt="1"/>
          </p:nvPr>
        </p:nvSpPr>
        <p:spPr>
          <a:xfrm>
            <a:off x="685800" y="2057400"/>
            <a:ext cx="1466850" cy="809897"/>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vl2pPr marL="0" indent="457200">
              <a:lnSpc>
                <a:spcPct val="100000"/>
              </a:lnSpc>
              <a:buSzTx/>
              <a:buFontTx/>
              <a:buNone/>
              <a:defRPr sz="1600">
                <a:latin typeface="Proxima Nova Extrabold"/>
                <a:ea typeface="Proxima Nova Extrabold"/>
                <a:cs typeface="Proxima Nova Extrabold"/>
                <a:sym typeface="Proxima Nova Extrabold"/>
              </a:defRPr>
            </a:lvl2pPr>
            <a:lvl3pPr marL="0" indent="914400">
              <a:lnSpc>
                <a:spcPct val="100000"/>
              </a:lnSpc>
              <a:buSzTx/>
              <a:buFontTx/>
              <a:buNone/>
              <a:defRPr sz="1600">
                <a:latin typeface="Proxima Nova Extrabold"/>
                <a:ea typeface="Proxima Nova Extrabold"/>
                <a:cs typeface="Proxima Nova Extrabold"/>
                <a:sym typeface="Proxima Nova Extrabold"/>
              </a:defRPr>
            </a:lvl3pPr>
            <a:lvl4pPr marL="0" indent="1371600">
              <a:lnSpc>
                <a:spcPct val="100000"/>
              </a:lnSpc>
              <a:buSzTx/>
              <a:buFontTx/>
              <a:buNone/>
              <a:defRPr sz="1600">
                <a:latin typeface="Proxima Nova Extrabold"/>
                <a:ea typeface="Proxima Nova Extrabold"/>
                <a:cs typeface="Proxima Nova Extrabold"/>
                <a:sym typeface="Proxima Nova Extrabold"/>
              </a:defRPr>
            </a:lvl4pPr>
            <a:lvl5pPr marL="0" indent="1828800">
              <a:lnSpc>
                <a:spcPct val="100000"/>
              </a:lnSpc>
              <a:buSzTx/>
              <a:buFontTx/>
              <a:buNone/>
              <a:defRPr sz="1600">
                <a:latin typeface="Proxima Nova Extrabold"/>
                <a:ea typeface="Proxima Nova Extrabold"/>
                <a:cs typeface="Proxima Nova Extrabold"/>
                <a:sym typeface="Proxima Nova Extrabold"/>
              </a:defRPr>
            </a:lvl5pPr>
          </a:lstStyle>
          <a:p>
            <a:pPr/>
            <a:r>
              <a:t>Click to edit the text</a:t>
            </a:r>
          </a:p>
          <a:p>
            <a:pPr lvl="1"/>
            <a:r>
              <a:t/>
            </a:r>
          </a:p>
          <a:p>
            <a:pPr lvl="2"/>
            <a:r>
              <a:t/>
            </a:r>
          </a:p>
          <a:p>
            <a:pPr lvl="3"/>
            <a:r>
              <a:t/>
            </a:r>
          </a:p>
          <a:p>
            <a:pPr lvl="4"/>
            <a:r>
              <a:t/>
            </a:r>
          </a:p>
        </p:txBody>
      </p:sp>
      <p:sp>
        <p:nvSpPr>
          <p:cNvPr id="369"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370" name="Straight Connector 5"/>
          <p:cNvSpPr/>
          <p:nvPr/>
        </p:nvSpPr>
        <p:spPr>
          <a:xfrm>
            <a:off x="-28575" y="2743200"/>
            <a:ext cx="12252960" cy="0"/>
          </a:xfrm>
          <a:prstGeom prst="line">
            <a:avLst/>
          </a:prstGeom>
          <a:ln w="19050">
            <a:solidFill>
              <a:srgbClr val="FFFFFF"/>
            </a:solidFill>
            <a:miter/>
          </a:ln>
        </p:spPr>
        <p:txBody>
          <a:bodyPr lIns="45719" rIns="45719"/>
          <a:lstStyle/>
          <a:p>
            <a:pPr>
              <a:defRPr>
                <a:solidFill>
                  <a:srgbClr val="FFFFFF"/>
                </a:solidFill>
              </a:defRPr>
            </a:pPr>
          </a:p>
        </p:txBody>
      </p:sp>
      <p:sp>
        <p:nvSpPr>
          <p:cNvPr id="371" name="Oval 6"/>
          <p:cNvSpPr/>
          <p:nvPr/>
        </p:nvSpPr>
        <p:spPr>
          <a:xfrm>
            <a:off x="617219" y="2674620"/>
            <a:ext cx="137161" cy="137161"/>
          </a:xfrm>
          <a:prstGeom prst="ellipse">
            <a:avLst/>
          </a:prstGeom>
          <a:solidFill>
            <a:srgbClr val="FFFFFF"/>
          </a:solidFill>
          <a:ln w="12700">
            <a:miter lim="400000"/>
          </a:ln>
        </p:spPr>
        <p:txBody>
          <a:bodyPr lIns="45719" rIns="45719" anchor="ctr"/>
          <a:lstStyle/>
          <a:p>
            <a:pPr algn="ctr">
              <a:defRPr>
                <a:solidFill>
                  <a:srgbClr val="FFFFFF"/>
                </a:solidFill>
              </a:defRPr>
            </a:pPr>
          </a:p>
        </p:txBody>
      </p:sp>
      <p:sp>
        <p:nvSpPr>
          <p:cNvPr id="372" name="Oval 25"/>
          <p:cNvSpPr/>
          <p:nvPr/>
        </p:nvSpPr>
        <p:spPr>
          <a:xfrm>
            <a:off x="2827020" y="2674620"/>
            <a:ext cx="137161" cy="137161"/>
          </a:xfrm>
          <a:prstGeom prst="ellipse">
            <a:avLst/>
          </a:prstGeom>
          <a:solidFill>
            <a:srgbClr val="FFFFFF"/>
          </a:solidFill>
          <a:ln w="12700">
            <a:miter lim="400000"/>
          </a:ln>
        </p:spPr>
        <p:txBody>
          <a:bodyPr lIns="45719" rIns="45719" anchor="ctr"/>
          <a:lstStyle/>
          <a:p>
            <a:pPr algn="ctr">
              <a:defRPr>
                <a:solidFill>
                  <a:srgbClr val="FFFFFF"/>
                </a:solidFill>
              </a:defRPr>
            </a:pPr>
          </a:p>
        </p:txBody>
      </p:sp>
      <p:sp>
        <p:nvSpPr>
          <p:cNvPr id="373" name="Oval 26"/>
          <p:cNvSpPr/>
          <p:nvPr/>
        </p:nvSpPr>
        <p:spPr>
          <a:xfrm>
            <a:off x="5036820" y="2674620"/>
            <a:ext cx="137161" cy="137161"/>
          </a:xfrm>
          <a:prstGeom prst="ellipse">
            <a:avLst/>
          </a:prstGeom>
          <a:solidFill>
            <a:srgbClr val="FFFFFF"/>
          </a:solidFill>
          <a:ln w="12700">
            <a:miter lim="400000"/>
          </a:ln>
        </p:spPr>
        <p:txBody>
          <a:bodyPr lIns="45719" rIns="45719" anchor="ctr"/>
          <a:lstStyle/>
          <a:p>
            <a:pPr algn="ctr">
              <a:defRPr>
                <a:solidFill>
                  <a:srgbClr val="FFFFFF"/>
                </a:solidFill>
              </a:defRPr>
            </a:pPr>
          </a:p>
        </p:txBody>
      </p:sp>
      <p:sp>
        <p:nvSpPr>
          <p:cNvPr id="374" name="Oval 27"/>
          <p:cNvSpPr/>
          <p:nvPr/>
        </p:nvSpPr>
        <p:spPr>
          <a:xfrm>
            <a:off x="7246619" y="2674620"/>
            <a:ext cx="137161" cy="137161"/>
          </a:xfrm>
          <a:prstGeom prst="ellipse">
            <a:avLst/>
          </a:prstGeom>
          <a:solidFill>
            <a:srgbClr val="FFFFFF"/>
          </a:solidFill>
          <a:ln w="12700">
            <a:miter lim="400000"/>
          </a:ln>
        </p:spPr>
        <p:txBody>
          <a:bodyPr lIns="45719" rIns="45719" anchor="ctr"/>
          <a:lstStyle/>
          <a:p>
            <a:pPr algn="ctr">
              <a:defRPr>
                <a:solidFill>
                  <a:srgbClr val="FFFFFF"/>
                </a:solidFill>
              </a:defRPr>
            </a:pPr>
          </a:p>
        </p:txBody>
      </p:sp>
      <p:sp>
        <p:nvSpPr>
          <p:cNvPr id="375" name="Oval 28"/>
          <p:cNvSpPr/>
          <p:nvPr/>
        </p:nvSpPr>
        <p:spPr>
          <a:xfrm>
            <a:off x="9456419" y="2674620"/>
            <a:ext cx="137161" cy="137161"/>
          </a:xfrm>
          <a:prstGeom prst="ellipse">
            <a:avLst/>
          </a:prstGeom>
          <a:solidFill>
            <a:srgbClr val="FFFFFF"/>
          </a:solidFill>
          <a:ln w="12700">
            <a:miter lim="400000"/>
          </a:ln>
        </p:spPr>
        <p:txBody>
          <a:bodyPr lIns="45719" rIns="45719" anchor="ctr"/>
          <a:lstStyle/>
          <a:p>
            <a:pPr algn="ctr">
              <a:defRPr>
                <a:solidFill>
                  <a:srgbClr val="FFFFFF"/>
                </a:solidFill>
              </a:defRPr>
            </a:pPr>
          </a:p>
        </p:txBody>
      </p:sp>
      <p:sp>
        <p:nvSpPr>
          <p:cNvPr id="376" name="Text Placeholder 6"/>
          <p:cNvSpPr/>
          <p:nvPr>
            <p:ph type="body" sz="quarter" idx="21" hasCustomPrompt="1"/>
          </p:nvPr>
        </p:nvSpPr>
        <p:spPr>
          <a:xfrm>
            <a:off x="2895600" y="2057400"/>
            <a:ext cx="1466850" cy="809898"/>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a:t>
            </a:r>
          </a:p>
        </p:txBody>
      </p:sp>
      <p:sp>
        <p:nvSpPr>
          <p:cNvPr id="377" name="Text Placeholder 6"/>
          <p:cNvSpPr/>
          <p:nvPr>
            <p:ph type="body" sz="quarter" idx="22" hasCustomPrompt="1"/>
          </p:nvPr>
        </p:nvSpPr>
        <p:spPr>
          <a:xfrm>
            <a:off x="5114925" y="2057400"/>
            <a:ext cx="1466850" cy="809898"/>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a:t>
            </a:r>
          </a:p>
        </p:txBody>
      </p:sp>
      <p:sp>
        <p:nvSpPr>
          <p:cNvPr id="378" name="Text Placeholder 6"/>
          <p:cNvSpPr/>
          <p:nvPr>
            <p:ph type="body" sz="quarter" idx="23" hasCustomPrompt="1"/>
          </p:nvPr>
        </p:nvSpPr>
        <p:spPr>
          <a:xfrm>
            <a:off x="7315200" y="2057400"/>
            <a:ext cx="1466850" cy="809898"/>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a:t>
            </a:r>
          </a:p>
        </p:txBody>
      </p:sp>
      <p:sp>
        <p:nvSpPr>
          <p:cNvPr id="379" name="Text Placeholder 6"/>
          <p:cNvSpPr/>
          <p:nvPr>
            <p:ph type="body" sz="quarter" idx="24" hasCustomPrompt="1"/>
          </p:nvPr>
        </p:nvSpPr>
        <p:spPr>
          <a:xfrm>
            <a:off x="9534525" y="2076450"/>
            <a:ext cx="1466850" cy="809898"/>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a:t>
            </a:r>
          </a:p>
        </p:txBody>
      </p:sp>
      <p:sp>
        <p:nvSpPr>
          <p:cNvPr id="380" name="Text Placeholder 6"/>
          <p:cNvSpPr/>
          <p:nvPr>
            <p:ph type="body" sz="quarter" idx="25" hasCustomPrompt="1"/>
          </p:nvPr>
        </p:nvSpPr>
        <p:spPr>
          <a:xfrm>
            <a:off x="685800" y="3076575"/>
            <a:ext cx="1981200" cy="2276475"/>
          </a:xfrm>
          <a:prstGeom prst="rect">
            <a:avLst/>
          </a:prstGeom>
        </p:spPr>
        <p:txBody>
          <a:bodyPr lIns="0" tIns="0" rIns="0" bIns="0">
            <a:normAutofit fontScale="100000" lnSpcReduction="0"/>
          </a:bodyPr>
          <a:lstStyle>
            <a:lvl1pPr marL="0" indent="0">
              <a:lnSpc>
                <a:spcPct val="100000"/>
              </a:lnSpc>
              <a:buSzTx/>
              <a:buFontTx/>
              <a:buNone/>
              <a:defRPr sz="1400"/>
            </a:lvl1pPr>
          </a:lstStyle>
          <a:p>
            <a:pPr/>
            <a:r>
              <a:t>Click to edit the text</a:t>
            </a:r>
          </a:p>
        </p:txBody>
      </p:sp>
      <p:sp>
        <p:nvSpPr>
          <p:cNvPr id="381" name="Text Placeholder 6"/>
          <p:cNvSpPr/>
          <p:nvPr>
            <p:ph type="body" sz="quarter" idx="26" hasCustomPrompt="1"/>
          </p:nvPr>
        </p:nvSpPr>
        <p:spPr>
          <a:xfrm>
            <a:off x="2895600" y="3076575"/>
            <a:ext cx="1981200" cy="2276475"/>
          </a:xfrm>
          <a:prstGeom prst="rect">
            <a:avLst/>
          </a:prstGeom>
        </p:spPr>
        <p:txBody>
          <a:bodyPr lIns="0" tIns="0" rIns="0" bIns="0">
            <a:normAutofit fontScale="100000" lnSpcReduction="0"/>
          </a:bodyPr>
          <a:lstStyle>
            <a:lvl1pPr marL="0" indent="0">
              <a:lnSpc>
                <a:spcPct val="100000"/>
              </a:lnSpc>
              <a:buSzTx/>
              <a:buFontTx/>
              <a:buNone/>
              <a:defRPr sz="1400"/>
            </a:lvl1pPr>
          </a:lstStyle>
          <a:p>
            <a:pPr/>
            <a:r>
              <a:t>Click to edit the text</a:t>
            </a:r>
          </a:p>
        </p:txBody>
      </p:sp>
      <p:sp>
        <p:nvSpPr>
          <p:cNvPr id="382" name="Text Placeholder 6"/>
          <p:cNvSpPr/>
          <p:nvPr>
            <p:ph type="body" sz="quarter" idx="27" hasCustomPrompt="1"/>
          </p:nvPr>
        </p:nvSpPr>
        <p:spPr>
          <a:xfrm>
            <a:off x="5114925" y="3076574"/>
            <a:ext cx="1981200" cy="2276476"/>
          </a:xfrm>
          <a:prstGeom prst="rect">
            <a:avLst/>
          </a:prstGeom>
        </p:spPr>
        <p:txBody>
          <a:bodyPr lIns="0" tIns="0" rIns="0" bIns="0">
            <a:normAutofit fontScale="100000" lnSpcReduction="0"/>
          </a:bodyPr>
          <a:lstStyle>
            <a:lvl1pPr marL="0" indent="0">
              <a:lnSpc>
                <a:spcPct val="100000"/>
              </a:lnSpc>
              <a:buSzTx/>
              <a:buFontTx/>
              <a:buNone/>
              <a:defRPr sz="1400"/>
            </a:lvl1pPr>
          </a:lstStyle>
          <a:p>
            <a:pPr/>
            <a:r>
              <a:t>Click to edit the text</a:t>
            </a:r>
          </a:p>
        </p:txBody>
      </p:sp>
      <p:sp>
        <p:nvSpPr>
          <p:cNvPr id="383" name="Text Placeholder 6"/>
          <p:cNvSpPr/>
          <p:nvPr>
            <p:ph type="body" sz="quarter" idx="28" hasCustomPrompt="1"/>
          </p:nvPr>
        </p:nvSpPr>
        <p:spPr>
          <a:xfrm>
            <a:off x="7315200" y="3076575"/>
            <a:ext cx="1981200" cy="2276475"/>
          </a:xfrm>
          <a:prstGeom prst="rect">
            <a:avLst/>
          </a:prstGeom>
        </p:spPr>
        <p:txBody>
          <a:bodyPr lIns="0" tIns="0" rIns="0" bIns="0">
            <a:normAutofit fontScale="100000" lnSpcReduction="0"/>
          </a:bodyPr>
          <a:lstStyle>
            <a:lvl1pPr marL="0" indent="0">
              <a:lnSpc>
                <a:spcPct val="100000"/>
              </a:lnSpc>
              <a:buSzTx/>
              <a:buFontTx/>
              <a:buNone/>
              <a:defRPr sz="1400"/>
            </a:lvl1pPr>
          </a:lstStyle>
          <a:p>
            <a:pPr/>
            <a:r>
              <a:t>Click to edit the text</a:t>
            </a:r>
          </a:p>
        </p:txBody>
      </p:sp>
      <p:sp>
        <p:nvSpPr>
          <p:cNvPr id="384" name="Text Placeholder 6"/>
          <p:cNvSpPr/>
          <p:nvPr>
            <p:ph type="body" sz="quarter" idx="29" hasCustomPrompt="1"/>
          </p:nvPr>
        </p:nvSpPr>
        <p:spPr>
          <a:xfrm>
            <a:off x="9515475" y="3076574"/>
            <a:ext cx="1981200" cy="2276476"/>
          </a:xfrm>
          <a:prstGeom prst="rect">
            <a:avLst/>
          </a:prstGeom>
        </p:spPr>
        <p:txBody>
          <a:bodyPr lIns="0" tIns="0" rIns="0" bIns="0">
            <a:normAutofit fontScale="100000" lnSpcReduction="0"/>
          </a:bodyPr>
          <a:lstStyle>
            <a:lvl1pPr marL="0" indent="0">
              <a:lnSpc>
                <a:spcPct val="100000"/>
              </a:lnSpc>
              <a:buSzTx/>
              <a:buFontTx/>
              <a:buNone/>
              <a:defRPr sz="1400"/>
            </a:lvl1pPr>
          </a:lstStyle>
          <a:p>
            <a:pPr/>
            <a:r>
              <a:t>Click to edit the text</a:t>
            </a:r>
          </a:p>
        </p:txBody>
      </p:sp>
      <p:pic>
        <p:nvPicPr>
          <p:cNvPr id="385" name="Picture 21" descr="Picture 21"/>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3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FOR ICONS">
    <p:spTree>
      <p:nvGrpSpPr>
        <p:cNvPr id="1" name=""/>
        <p:cNvGrpSpPr/>
        <p:nvPr/>
      </p:nvGrpSpPr>
      <p:grpSpPr>
        <a:xfrm>
          <a:off x="0" y="0"/>
          <a:ext cx="0" cy="0"/>
          <a:chOff x="0" y="0"/>
          <a:chExt cx="0" cy="0"/>
        </a:xfrm>
      </p:grpSpPr>
      <p:pic>
        <p:nvPicPr>
          <p:cNvPr id="46"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47"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48"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latin typeface="Open Sans Regular"/>
                <a:ea typeface="Open Sans Regular"/>
                <a:cs typeface="Open Sans Regular"/>
                <a:sym typeface="Open Sans Regular"/>
              </a:defRPr>
            </a:lvl1pPr>
            <a:lvl2pPr marL="0" indent="457200">
              <a:lnSpc>
                <a:spcPct val="100000"/>
              </a:lnSpc>
              <a:buSzTx/>
              <a:buFontTx/>
              <a:buNone/>
              <a:defRPr sz="2000">
                <a:latin typeface="Open Sans Regular"/>
                <a:ea typeface="Open Sans Regular"/>
                <a:cs typeface="Open Sans Regular"/>
                <a:sym typeface="Open Sans Regular"/>
              </a:defRPr>
            </a:lvl2pPr>
            <a:lvl3pPr marL="0" indent="914400">
              <a:lnSpc>
                <a:spcPct val="100000"/>
              </a:lnSpc>
              <a:buSzTx/>
              <a:buFontTx/>
              <a:buNone/>
              <a:defRPr sz="2000">
                <a:latin typeface="Open Sans Regular"/>
                <a:ea typeface="Open Sans Regular"/>
                <a:cs typeface="Open Sans Regular"/>
                <a:sym typeface="Open Sans Regular"/>
              </a:defRPr>
            </a:lvl3pPr>
            <a:lvl4pPr marL="0" indent="1371600">
              <a:lnSpc>
                <a:spcPct val="100000"/>
              </a:lnSpc>
              <a:buSzTx/>
              <a:buFontTx/>
              <a:buNone/>
              <a:defRPr sz="2000">
                <a:latin typeface="Open Sans Regular"/>
                <a:ea typeface="Open Sans Regular"/>
                <a:cs typeface="Open Sans Regular"/>
                <a:sym typeface="Open Sans Regular"/>
              </a:defRPr>
            </a:lvl4pPr>
            <a:lvl5pPr marL="0" indent="1828800">
              <a:lnSpc>
                <a:spcPct val="100000"/>
              </a:lnSpc>
              <a:buSzTx/>
              <a:buFontTx/>
              <a:buNone/>
              <a:defRPr sz="2000">
                <a:latin typeface="Open Sans Regular"/>
                <a:ea typeface="Open Sans Regular"/>
                <a:cs typeface="Open Sans Regular"/>
                <a:sym typeface="Open Sans Regular"/>
              </a:defRPr>
            </a:lvl5pPr>
          </a:lstStyle>
          <a:p>
            <a:pPr/>
            <a:r>
              <a:t>Click to edit the text </a:t>
            </a:r>
          </a:p>
          <a:p>
            <a:pPr lvl="1"/>
            <a:r>
              <a:t/>
            </a:r>
          </a:p>
          <a:p>
            <a:pPr lvl="2"/>
            <a:r>
              <a:t/>
            </a:r>
          </a:p>
          <a:p>
            <a:pPr lvl="3"/>
            <a:r>
              <a:t/>
            </a:r>
          </a:p>
          <a:p>
            <a:pPr lvl="4"/>
            <a:r>
              <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R ICONS">
    <p:bg>
      <p:bgPr>
        <a:solidFill>
          <a:srgbClr val="000000"/>
        </a:solidFill>
      </p:bgPr>
    </p:bg>
    <p:spTree>
      <p:nvGrpSpPr>
        <p:cNvPr id="1" name=""/>
        <p:cNvGrpSpPr/>
        <p:nvPr/>
      </p:nvGrpSpPr>
      <p:grpSpPr>
        <a:xfrm>
          <a:off x="0" y="0"/>
          <a:ext cx="0" cy="0"/>
          <a:chOff x="0" y="0"/>
          <a:chExt cx="0" cy="0"/>
        </a:xfrm>
      </p:grpSpPr>
      <p:pic>
        <p:nvPicPr>
          <p:cNvPr id="56"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57"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58" name="Body Level One…"/>
          <p:cNvSpPr txBox="1"/>
          <p:nvPr>
            <p:ph type="body" idx="1" hasCustomPrompt="1"/>
          </p:nvPr>
        </p:nvSpPr>
        <p:spPr>
          <a:xfrm>
            <a:off x="685800" y="2057400"/>
            <a:ext cx="10820400" cy="3429000"/>
          </a:xfrm>
          <a:prstGeom prst="rect">
            <a:avLst/>
          </a:prstGeom>
        </p:spPr>
        <p:txBody>
          <a:bodyPr lIns="0" tIns="0" rIns="0" bIns="0">
            <a:normAutofit fontScale="100000" lnSpcReduction="0"/>
          </a:bodyPr>
          <a:lstStyle>
            <a:lvl1pPr marL="0" indent="0">
              <a:lnSpc>
                <a:spcPct val="100000"/>
              </a:lnSpc>
              <a:buSzTx/>
              <a:buFontTx/>
              <a:buNone/>
              <a:defRPr sz="2000">
                <a:latin typeface="Open Sans Regular"/>
                <a:ea typeface="Open Sans Regular"/>
                <a:cs typeface="Open Sans Regular"/>
                <a:sym typeface="Open Sans Regular"/>
              </a:defRPr>
            </a:lvl1pPr>
            <a:lvl2pPr marL="0" indent="457200">
              <a:lnSpc>
                <a:spcPct val="100000"/>
              </a:lnSpc>
              <a:buSzTx/>
              <a:buFontTx/>
              <a:buNone/>
              <a:defRPr sz="2000">
                <a:latin typeface="Open Sans Regular"/>
                <a:ea typeface="Open Sans Regular"/>
                <a:cs typeface="Open Sans Regular"/>
                <a:sym typeface="Open Sans Regular"/>
              </a:defRPr>
            </a:lvl2pPr>
            <a:lvl3pPr marL="0" indent="914400">
              <a:lnSpc>
                <a:spcPct val="100000"/>
              </a:lnSpc>
              <a:buSzTx/>
              <a:buFontTx/>
              <a:buNone/>
              <a:defRPr sz="2000">
                <a:latin typeface="Open Sans Regular"/>
                <a:ea typeface="Open Sans Regular"/>
                <a:cs typeface="Open Sans Regular"/>
                <a:sym typeface="Open Sans Regular"/>
              </a:defRPr>
            </a:lvl3pPr>
            <a:lvl4pPr marL="0" indent="1371600">
              <a:lnSpc>
                <a:spcPct val="100000"/>
              </a:lnSpc>
              <a:buSzTx/>
              <a:buFontTx/>
              <a:buNone/>
              <a:defRPr sz="2000">
                <a:latin typeface="Open Sans Regular"/>
                <a:ea typeface="Open Sans Regular"/>
                <a:cs typeface="Open Sans Regular"/>
                <a:sym typeface="Open Sans Regular"/>
              </a:defRPr>
            </a:lvl4pPr>
            <a:lvl5pPr marL="0" indent="1828800">
              <a:lnSpc>
                <a:spcPct val="100000"/>
              </a:lnSpc>
              <a:buSzTx/>
              <a:buFontTx/>
              <a:buNone/>
              <a:defRPr sz="2000">
                <a:latin typeface="Open Sans Regular"/>
                <a:ea typeface="Open Sans Regular"/>
                <a:cs typeface="Open Sans Regular"/>
                <a:sym typeface="Open Sans Regular"/>
              </a:defRPr>
            </a:lvl5pPr>
          </a:lstStyle>
          <a:p>
            <a:pPr/>
            <a:r>
              <a:t>Click to edit the text </a:t>
            </a:r>
          </a:p>
          <a:p>
            <a:pPr lvl="1"/>
            <a:r>
              <a:t/>
            </a:r>
          </a:p>
          <a:p>
            <a:pPr lvl="2"/>
            <a:r>
              <a:t/>
            </a:r>
          </a:p>
          <a:p>
            <a:pPr lvl="3"/>
            <a:r>
              <a:t/>
            </a:r>
          </a:p>
          <a:p>
            <a:pPr lvl="4"/>
            <a:r>
              <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CKGROUND_GRADIENT">
    <p:spTree>
      <p:nvGrpSpPr>
        <p:cNvPr id="1" name=""/>
        <p:cNvGrpSpPr/>
        <p:nvPr/>
      </p:nvGrpSpPr>
      <p:grpSpPr>
        <a:xfrm>
          <a:off x="0" y="0"/>
          <a:ext cx="0" cy="0"/>
          <a:chOff x="0" y="0"/>
          <a:chExt cx="0" cy="0"/>
        </a:xfrm>
      </p:grpSpPr>
      <p:sp>
        <p:nvSpPr>
          <p:cNvPr id="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EXT-TWO-COLUMNS-GRADIENT">
    <p:spTree>
      <p:nvGrpSpPr>
        <p:cNvPr id="1" name=""/>
        <p:cNvGrpSpPr/>
        <p:nvPr/>
      </p:nvGrpSpPr>
      <p:grpSpPr>
        <a:xfrm>
          <a:off x="0" y="0"/>
          <a:ext cx="0" cy="0"/>
          <a:chOff x="0" y="0"/>
          <a:chExt cx="0" cy="0"/>
        </a:xfrm>
      </p:grpSpPr>
      <p:pic>
        <p:nvPicPr>
          <p:cNvPr id="73"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74"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75" name="Body Level One…"/>
          <p:cNvSpPr txBox="1"/>
          <p:nvPr>
            <p:ph type="body" sz="half" idx="1" hasCustomPrompt="1"/>
          </p:nvPr>
        </p:nvSpPr>
        <p:spPr>
          <a:xfrm>
            <a:off x="685800" y="2057400"/>
            <a:ext cx="5174999" cy="34290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76" name="Text Placeholder 6"/>
          <p:cNvSpPr/>
          <p:nvPr>
            <p:ph type="body" sz="half" idx="21" hasCustomPrompt="1"/>
          </p:nvPr>
        </p:nvSpPr>
        <p:spPr>
          <a:xfrm>
            <a:off x="6330696" y="2057400"/>
            <a:ext cx="5175505" cy="3429000"/>
          </a:xfrm>
          <a:prstGeom prst="rect">
            <a:avLst/>
          </a:prstGeom>
        </p:spPr>
        <p:txBody>
          <a:bodyPr lIns="0" tIns="0" rIns="0" bIns="0">
            <a:normAutofit fontScale="100000" lnSpcReduction="0"/>
          </a:bodyPr>
          <a:lstStyle>
            <a:lvl1pPr marL="0" indent="0">
              <a:lnSpc>
                <a:spcPct val="100000"/>
              </a:lnSpc>
              <a:buSzTx/>
              <a:buFontTx/>
              <a:buNone/>
              <a:defRPr sz="2000"/>
            </a:lvl1pPr>
          </a:lstStyle>
          <a:p>
            <a:pPr/>
            <a:r>
              <a:t>Click to edit the text 
Second level
Third level
Fourth level
Fifth level</a:t>
            </a:r>
          </a:p>
        </p:txBody>
      </p:sp>
      <p:sp>
        <p:nvSpPr>
          <p:cNvPr id="7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EXT-THREE-COLUMNS-GRADIENT">
    <p:spTree>
      <p:nvGrpSpPr>
        <p:cNvPr id="1" name=""/>
        <p:cNvGrpSpPr/>
        <p:nvPr/>
      </p:nvGrpSpPr>
      <p:grpSpPr>
        <a:xfrm>
          <a:off x="0" y="0"/>
          <a:ext cx="0" cy="0"/>
          <a:chOff x="0" y="0"/>
          <a:chExt cx="0" cy="0"/>
        </a:xfrm>
      </p:grpSpPr>
      <p:pic>
        <p:nvPicPr>
          <p:cNvPr id="84"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85" name="TITLE TO BE CAPITALIZED"/>
          <p:cNvSpPr txBox="1"/>
          <p:nvPr>
            <p:ph type="title" hasCustomPrompt="1"/>
          </p:nvPr>
        </p:nvSpPr>
        <p:spPr>
          <a:xfrm>
            <a:off x="685800" y="685801"/>
            <a:ext cx="10820400" cy="685801"/>
          </a:xfrm>
          <a:prstGeom prst="rect">
            <a:avLst/>
          </a:prstGeom>
        </p:spPr>
        <p:txBody>
          <a:bodyPr lIns="0" tIns="0" rIns="0" bIns="0" anchor="t">
            <a:normAutofit fontScale="100000" lnSpcReduction="0"/>
          </a:bodyPr>
          <a:lstStyle>
            <a:lvl1pPr>
              <a:defRPr sz="8400"/>
            </a:lvl1pPr>
          </a:lstStyle>
          <a:p>
            <a:pPr/>
            <a:r>
              <a:t>TITLE TO BE CAPITALIZED</a:t>
            </a:r>
          </a:p>
        </p:txBody>
      </p:sp>
      <p:sp>
        <p:nvSpPr>
          <p:cNvPr id="86" name="Body Level One…"/>
          <p:cNvSpPr txBox="1"/>
          <p:nvPr>
            <p:ph type="body" sz="quarter" idx="1" hasCustomPrompt="1"/>
          </p:nvPr>
        </p:nvSpPr>
        <p:spPr>
          <a:xfrm>
            <a:off x="685800" y="2057400"/>
            <a:ext cx="3467100" cy="3429000"/>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87" name="Text Placeholder 6"/>
          <p:cNvSpPr/>
          <p:nvPr>
            <p:ph type="body" sz="quarter" idx="21" hasCustomPrompt="1"/>
          </p:nvPr>
        </p:nvSpPr>
        <p:spPr>
          <a:xfrm>
            <a:off x="4363211" y="2057400"/>
            <a:ext cx="3465578" cy="3429000"/>
          </a:xfrm>
          <a:prstGeom prst="rect">
            <a:avLst/>
          </a:prstGeom>
        </p:spPr>
        <p:txBody>
          <a:bodyPr lIns="0" tIns="0" rIns="0" bIns="0">
            <a:normAutofit fontScale="100000" lnSpcReduction="0"/>
          </a:bodyPr>
          <a:lstStyle>
            <a:lvl1pPr marL="0" indent="0">
              <a:lnSpc>
                <a:spcPct val="100000"/>
              </a:lnSpc>
              <a:buSzTx/>
              <a:buFontTx/>
              <a:buNone/>
              <a:defRPr sz="2000"/>
            </a:lvl1pPr>
          </a:lstStyle>
          <a:p>
            <a:pPr/>
            <a:r>
              <a:t>Click to edit the text 
Second level
Third level
Fourth level
Fifth level</a:t>
            </a:r>
          </a:p>
        </p:txBody>
      </p:sp>
      <p:sp>
        <p:nvSpPr>
          <p:cNvPr id="88" name="Text Placeholder 6"/>
          <p:cNvSpPr/>
          <p:nvPr>
            <p:ph type="body" sz="quarter" idx="22" hasCustomPrompt="1"/>
          </p:nvPr>
        </p:nvSpPr>
        <p:spPr>
          <a:xfrm>
            <a:off x="8039100" y="2057400"/>
            <a:ext cx="3467100" cy="3429000"/>
          </a:xfrm>
          <a:prstGeom prst="rect">
            <a:avLst/>
          </a:prstGeom>
        </p:spPr>
        <p:txBody>
          <a:bodyPr lIns="0" tIns="0" rIns="0" bIns="0">
            <a:normAutofit fontScale="100000" lnSpcReduction="0"/>
          </a:bodyPr>
          <a:lstStyle>
            <a:lvl1pPr marL="0" indent="0">
              <a:lnSpc>
                <a:spcPct val="100000"/>
              </a:lnSpc>
              <a:buSzTx/>
              <a:buFontTx/>
              <a:buNone/>
              <a:defRPr sz="2000"/>
            </a:lvl1pPr>
          </a:lstStyle>
          <a:p>
            <a:pPr/>
            <a:r>
              <a:t>Click to edit the text 
Second level
Third level
Fourth level
Fifth level</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DESCRIPTION-SIDETEXT-GRADIENT">
    <p:spTree>
      <p:nvGrpSpPr>
        <p:cNvPr id="1" name=""/>
        <p:cNvGrpSpPr/>
        <p:nvPr/>
      </p:nvGrpSpPr>
      <p:grpSpPr>
        <a:xfrm>
          <a:off x="0" y="0"/>
          <a:ext cx="0" cy="0"/>
          <a:chOff x="0" y="0"/>
          <a:chExt cx="0" cy="0"/>
        </a:xfrm>
      </p:grpSpPr>
      <p:pic>
        <p:nvPicPr>
          <p:cNvPr id="96"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97" name="Body Level One…"/>
          <p:cNvSpPr txBox="1"/>
          <p:nvPr>
            <p:ph type="body" sz="half" idx="1" hasCustomPrompt="1"/>
          </p:nvPr>
        </p:nvSpPr>
        <p:spPr>
          <a:xfrm>
            <a:off x="4381500" y="1382485"/>
            <a:ext cx="7124700" cy="4103915"/>
          </a:xfrm>
          <a:prstGeom prst="rect">
            <a:avLst/>
          </a:prstGeom>
        </p:spPr>
        <p:txBody>
          <a:bodyPr lIns="0" tIns="0" rIns="0" bIns="0">
            <a:normAutofit fontScale="100000" lnSpcReduction="0"/>
          </a:bodyPr>
          <a:lstStyle>
            <a:lvl1pPr marL="0" indent="0">
              <a:lnSpc>
                <a:spcPct val="100000"/>
              </a:lnSpc>
              <a:buSzTx/>
              <a:buFontTx/>
              <a:buNone/>
              <a:defRPr sz="2000"/>
            </a:lvl1pPr>
            <a:lvl2pPr marL="0" indent="457200">
              <a:lnSpc>
                <a:spcPct val="100000"/>
              </a:lnSpc>
              <a:buSzTx/>
              <a:buFontTx/>
              <a:buNone/>
              <a:defRPr sz="2000"/>
            </a:lvl2pPr>
            <a:lvl3pPr marL="0" indent="914400">
              <a:lnSpc>
                <a:spcPct val="100000"/>
              </a:lnSpc>
              <a:buSzTx/>
              <a:buFontTx/>
              <a:buNone/>
              <a:defRPr sz="2000"/>
            </a:lvl3pPr>
            <a:lvl4pPr marL="0" indent="1371600">
              <a:lnSpc>
                <a:spcPct val="100000"/>
              </a:lnSpc>
              <a:buSzTx/>
              <a:buFontTx/>
              <a:buNone/>
              <a:defRPr sz="2000"/>
            </a:lvl4pPr>
            <a:lvl5pPr marL="0" indent="1828800">
              <a:lnSpc>
                <a:spcPct val="100000"/>
              </a:lnSpc>
              <a:buSzTx/>
              <a:buFontTx/>
              <a:buNone/>
              <a:defRPr sz="2000"/>
            </a:lvl5pPr>
          </a:lstStyle>
          <a:p>
            <a:pPr/>
            <a:r>
              <a:t>Click to edit the text </a:t>
            </a:r>
          </a:p>
          <a:p>
            <a:pPr lvl="1"/>
            <a:r>
              <a:t/>
            </a:r>
          </a:p>
          <a:p>
            <a:pPr lvl="2"/>
            <a:r>
              <a:t/>
            </a:r>
          </a:p>
          <a:p>
            <a:pPr lvl="3"/>
            <a:r>
              <a:t/>
            </a:r>
          </a:p>
          <a:p>
            <a:pPr lvl="4"/>
            <a:r>
              <a:t/>
            </a:r>
          </a:p>
        </p:txBody>
      </p:sp>
      <p:sp>
        <p:nvSpPr>
          <p:cNvPr id="98" name="TITLE TOBE CAPITALIZED"/>
          <p:cNvSpPr txBox="1"/>
          <p:nvPr>
            <p:ph type="title" hasCustomPrompt="1"/>
          </p:nvPr>
        </p:nvSpPr>
        <p:spPr>
          <a:xfrm>
            <a:off x="685800" y="1382485"/>
            <a:ext cx="3467100" cy="1913710"/>
          </a:xfrm>
          <a:prstGeom prst="rect">
            <a:avLst/>
          </a:prstGeom>
        </p:spPr>
        <p:txBody>
          <a:bodyPr lIns="0" tIns="0" rIns="0" bIns="0" anchor="t">
            <a:normAutofit fontScale="100000" lnSpcReduction="0"/>
          </a:bodyPr>
          <a:lstStyle>
            <a:lvl1pPr>
              <a:lnSpc>
                <a:spcPct val="80000"/>
              </a:lnSpc>
            </a:lvl1pPr>
          </a:lstStyle>
          <a:p>
            <a:pPr/>
            <a:r>
              <a:t>TITLE TOBE CAPITALIZED</a:t>
            </a:r>
          </a:p>
        </p:txBody>
      </p:sp>
      <p:sp>
        <p:nvSpPr>
          <p:cNvPr id="99" name="Text Placeholder 6"/>
          <p:cNvSpPr/>
          <p:nvPr>
            <p:ph type="body" sz="quarter" idx="21" hasCustomPrompt="1"/>
          </p:nvPr>
        </p:nvSpPr>
        <p:spPr>
          <a:xfrm>
            <a:off x="685800" y="3429001"/>
            <a:ext cx="3467100" cy="2057401"/>
          </a:xfrm>
          <a:prstGeom prst="rect">
            <a:avLst/>
          </a:prstGeom>
        </p:spPr>
        <p:txBody>
          <a:bodyPr lIns="0" tIns="0" rIns="0" bIns="0">
            <a:normAutofit fontScale="100000" lnSpcReduction="0"/>
          </a:bodyPr>
          <a:lstStyle>
            <a:lvl1pPr marL="0" indent="0">
              <a:lnSpc>
                <a:spcPct val="100000"/>
              </a:lnSpc>
              <a:buSzTx/>
              <a:buFontTx/>
              <a:buNone/>
              <a:defRPr sz="1600">
                <a:latin typeface="Proxima Nova Extrabold"/>
                <a:ea typeface="Proxima Nova Extrabold"/>
                <a:cs typeface="Proxima Nova Extrabold"/>
                <a:sym typeface="Proxima Nova Extrabold"/>
              </a:defRPr>
            </a:lvl1pPr>
          </a:lstStyle>
          <a:p>
            <a:pPr/>
            <a:r>
              <a:t>Click to edit the text </a:t>
            </a:r>
          </a:p>
        </p:txBody>
      </p:sp>
      <p:sp>
        <p:nvSpPr>
          <p:cNvPr id="1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 Id="rId20" Type="http://schemas.openxmlformats.org/officeDocument/2006/relationships/slideLayout" Target="../slideLayouts/slideLayout18.xml"/><Relationship Id="rId21" Type="http://schemas.openxmlformats.org/officeDocument/2006/relationships/slideLayout" Target="../slideLayouts/slideLayout19.xml"/><Relationship Id="rId22" Type="http://schemas.openxmlformats.org/officeDocument/2006/relationships/slideLayout" Target="../slideLayouts/slideLayout20.xml"/><Relationship Id="rId23" Type="http://schemas.openxmlformats.org/officeDocument/2006/relationships/slideLayout" Target="../slideLayouts/slideLayout21.xml"/><Relationship Id="rId24" Type="http://schemas.openxmlformats.org/officeDocument/2006/relationships/slideLayout" Target="../slideLayouts/slideLayout22.xml"/><Relationship Id="rId25" Type="http://schemas.openxmlformats.org/officeDocument/2006/relationships/slideLayout" Target="../slideLayouts/slideLayout23.xml"/><Relationship Id="rId26" Type="http://schemas.openxmlformats.org/officeDocument/2006/relationships/slideLayout" Target="../slideLayouts/slideLayout24.xml"/><Relationship Id="rId27" Type="http://schemas.openxmlformats.org/officeDocument/2006/relationships/slideLayout" Target="../slideLayouts/slideLayout25.xml"/><Relationship Id="rId28" Type="http://schemas.openxmlformats.org/officeDocument/2006/relationships/slideLayout" Target="../slideLayouts/slideLayout26.xml"/><Relationship Id="rId29" Type="http://schemas.openxmlformats.org/officeDocument/2006/relationships/slideLayout" Target="../slideLayouts/slideLayout27.xml"/><Relationship Id="rId30" Type="http://schemas.openxmlformats.org/officeDocument/2006/relationships/slideLayout" Target="../slideLayouts/slideLayout28.xml"/><Relationship Id="rId31" Type="http://schemas.openxmlformats.org/officeDocument/2006/relationships/slideLayout" Target="../slideLayouts/slideLayout29.xml"/><Relationship Id="rId32" Type="http://schemas.openxmlformats.org/officeDocument/2006/relationships/slideLayout" Target="../slideLayouts/slideLayout30.xml"/><Relationship Id="rId33" Type="http://schemas.openxmlformats.org/officeDocument/2006/relationships/slideLayout" Target="../slideLayouts/slideLayout31.xml"/><Relationship Id="rId34" Type="http://schemas.openxmlformats.org/officeDocument/2006/relationships/slideLayout" Target="../slideLayouts/slideLayout32.xml"/><Relationship Id="rId35" Type="http://schemas.openxmlformats.org/officeDocument/2006/relationships/slideLayout" Target="../slideLayouts/slideLayout33.xml"/><Relationship Id="rId36"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chemeClr val="accent6"/>
            </a:gs>
            <a:gs pos="30000">
              <a:schemeClr val="accent6"/>
            </a:gs>
            <a:gs pos="100000">
              <a:schemeClr val="accent4"/>
            </a:gs>
          </a:gsLst>
          <a:lin ang="10800000" scaled="0"/>
        </a:gradFill>
      </p:bgPr>
    </p:bg>
    <p:spTree>
      <p:nvGrpSpPr>
        <p:cNvPr id="1" name=""/>
        <p:cNvGrpSpPr/>
        <p:nvPr/>
      </p:nvGrpSpPr>
      <p:grpSpPr>
        <a:xfrm>
          <a:off x="0" y="0"/>
          <a:ext cx="0" cy="0"/>
          <a:chOff x="0" y="0"/>
          <a:chExt cx="0" cy="0"/>
        </a:xfrm>
      </p:grpSpPr>
      <p:pic>
        <p:nvPicPr>
          <p:cNvPr id="2"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pic>
        <p:nvPicPr>
          <p:cNvPr id="3" name="Picture 8" descr="Picture 8"/>
          <p:cNvPicPr>
            <a:picLocks noChangeAspect="1"/>
          </p:cNvPicPr>
          <p:nvPr/>
        </p:nvPicPr>
        <p:blipFill>
          <a:blip r:embed="rId2">
            <a:extLst/>
          </a:blip>
          <a:stretch>
            <a:fillRect/>
          </a:stretch>
        </p:blipFill>
        <p:spPr>
          <a:xfrm>
            <a:off x="9959144" y="5906727"/>
            <a:ext cx="1547056" cy="265472"/>
          </a:xfrm>
          <a:prstGeom prst="rect">
            <a:avLst/>
          </a:prstGeom>
          <a:ln w="12700">
            <a:miter lim="400000"/>
          </a:ln>
        </p:spPr>
      </p:pic>
      <p:sp>
        <p:nvSpPr>
          <p:cNvPr id="4" name="Title Text"/>
          <p:cNvSpPr txBox="1"/>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5" name="Body Level One…"/>
          <p:cNvSpPr txBox="1"/>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
        <p:nvSpPr>
          <p:cNvPr id="6" name="Slide Number"/>
          <p:cNvSpPr txBox="1"/>
          <p:nvPr>
            <p:ph type="sldNum" sz="quarter" idx="2"/>
          </p:nvPr>
        </p:nvSpPr>
        <p:spPr>
          <a:xfrm>
            <a:off x="5892800" y="6172200"/>
            <a:ext cx="2844800" cy="368301"/>
          </a:xfrm>
          <a:prstGeom prst="rect">
            <a:avLst/>
          </a:prstGeom>
          <a:ln w="12700">
            <a:miter lim="400000"/>
          </a:ln>
        </p:spPr>
        <p:txBody>
          <a:bodyPr wrap="none" lIns="45719" rIns="45719" anchor="ctr">
            <a:spAutoFit/>
          </a:bodyPr>
          <a:lstStyle>
            <a:lvl1pPr algn="r">
              <a:defRPr sz="1200">
                <a:solidFill>
                  <a:srgbClr val="FFFFFF"/>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 id="2147483677" r:id="rId31"/>
    <p:sldLayoutId id="2147483678" r:id="rId32"/>
    <p:sldLayoutId id="2147483679" r:id="rId33"/>
    <p:sldLayoutId id="2147483680" r:id="rId34"/>
    <p:sldLayoutId id="2147483681" r:id="rId35"/>
    <p:sldLayoutId id="2147483682" r:id="rId36"/>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FFFFFF"/>
          </a:solidFill>
          <a:uFillTx/>
          <a:latin typeface="Proxima Nova Extrabold"/>
          <a:ea typeface="Proxima Nova Extrabold"/>
          <a:cs typeface="Proxima Nova Extrabold"/>
          <a:sym typeface="Proxima Nova Extrabold"/>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FFFFFF"/>
          </a:solidFill>
          <a:uFillTx/>
          <a:latin typeface="Proxima Nova Extrabold"/>
          <a:ea typeface="Proxima Nova Extrabold"/>
          <a:cs typeface="Proxima Nova Extrabold"/>
          <a:sym typeface="Proxima Nova Extrabold"/>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FFFFFF"/>
          </a:solidFill>
          <a:uFillTx/>
          <a:latin typeface="Proxima Nova Extrabold"/>
          <a:ea typeface="Proxima Nova Extrabold"/>
          <a:cs typeface="Proxima Nova Extrabold"/>
          <a:sym typeface="Proxima Nova Extrabold"/>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FFFFFF"/>
          </a:solidFill>
          <a:uFillTx/>
          <a:latin typeface="Proxima Nova Extrabold"/>
          <a:ea typeface="Proxima Nova Extrabold"/>
          <a:cs typeface="Proxima Nova Extrabold"/>
          <a:sym typeface="Proxima Nova Extrabold"/>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FFFFFF"/>
          </a:solidFill>
          <a:uFillTx/>
          <a:latin typeface="Proxima Nova Extrabold"/>
          <a:ea typeface="Proxima Nova Extrabold"/>
          <a:cs typeface="Proxima Nova Extrabold"/>
          <a:sym typeface="Proxima Nova Extrabold"/>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FFFFFF"/>
          </a:solidFill>
          <a:uFillTx/>
          <a:latin typeface="Proxima Nova Extrabold"/>
          <a:ea typeface="Proxima Nova Extrabold"/>
          <a:cs typeface="Proxima Nova Extrabold"/>
          <a:sym typeface="Proxima Nova Extrabold"/>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FFFFFF"/>
          </a:solidFill>
          <a:uFillTx/>
          <a:latin typeface="Proxima Nova Extrabold"/>
          <a:ea typeface="Proxima Nova Extrabold"/>
          <a:cs typeface="Proxima Nova Extrabold"/>
          <a:sym typeface="Proxima Nova Extrabold"/>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FFFFFF"/>
          </a:solidFill>
          <a:uFillTx/>
          <a:latin typeface="Proxima Nova Extrabold"/>
          <a:ea typeface="Proxima Nova Extrabold"/>
          <a:cs typeface="Proxima Nova Extrabold"/>
          <a:sym typeface="Proxima Nova Extrabold"/>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FFFFFF"/>
          </a:solidFill>
          <a:uFillTx/>
          <a:latin typeface="Proxima Nova Extrabold"/>
          <a:ea typeface="Proxima Nova Extrabold"/>
          <a:cs typeface="Proxima Nova Extrabold"/>
          <a:sym typeface="Proxima Nova Extrabold"/>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FFFFFF"/>
          </a:solidFill>
          <a:uFillTx/>
          <a:latin typeface="Open Sans"/>
          <a:ea typeface="Open Sans"/>
          <a:cs typeface="Open Sans"/>
          <a:sym typeface="Open Sans"/>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FFFFFF"/>
          </a:solidFill>
          <a:uFillTx/>
          <a:latin typeface="Open Sans"/>
          <a:ea typeface="Open Sans"/>
          <a:cs typeface="Open Sans"/>
          <a:sym typeface="Open Sans"/>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FFFFFF"/>
          </a:solidFill>
          <a:uFillTx/>
          <a:latin typeface="Open Sans"/>
          <a:ea typeface="Open Sans"/>
          <a:cs typeface="Open Sans"/>
          <a:sym typeface="Open Sans"/>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FFFFFF"/>
          </a:solidFill>
          <a:uFillTx/>
          <a:latin typeface="Open Sans"/>
          <a:ea typeface="Open Sans"/>
          <a:cs typeface="Open Sans"/>
          <a:sym typeface="Open Sans"/>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FFFFFF"/>
          </a:solidFill>
          <a:uFillTx/>
          <a:latin typeface="Open Sans"/>
          <a:ea typeface="Open Sans"/>
          <a:cs typeface="Open Sans"/>
          <a:sym typeface="Open Sans"/>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FFFFFF"/>
          </a:solidFill>
          <a:uFillTx/>
          <a:latin typeface="Open Sans"/>
          <a:ea typeface="Open Sans"/>
          <a:cs typeface="Open Sans"/>
          <a:sym typeface="Open Sans"/>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FFFFFF"/>
          </a:solidFill>
          <a:uFillTx/>
          <a:latin typeface="Open Sans"/>
          <a:ea typeface="Open Sans"/>
          <a:cs typeface="Open Sans"/>
          <a:sym typeface="Open Sans"/>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FFFFFF"/>
          </a:solidFill>
          <a:uFillTx/>
          <a:latin typeface="Open Sans"/>
          <a:ea typeface="Open Sans"/>
          <a:cs typeface="Open Sans"/>
          <a:sym typeface="Open Sans"/>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FFFFFF"/>
          </a:solidFill>
          <a:uFillTx/>
          <a:latin typeface="Open Sans"/>
          <a:ea typeface="Open Sans"/>
          <a:cs typeface="Open Sans"/>
          <a:sym typeface="Open Sans"/>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Open Sans"/>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Open Sans"/>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Open Sans"/>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Open Sans"/>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Open Sans"/>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Open Sans"/>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Open Sans"/>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Open Sans"/>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Open San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6.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4.png"/><Relationship Id="rId3" Type="http://schemas.openxmlformats.org/officeDocument/2006/relationships/image" Target="../media/image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2.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3.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4.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gif"/></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hyperlink" Target="https://en.wikipedia.org/wiki/Software_framework" TargetMode="External"/><Relationship Id="rId3" Type="http://schemas.openxmlformats.org/officeDocument/2006/relationships/hyperlink" Target="https://en.wikipedia.org/wiki/Apple_Inc." TargetMode="External"/><Relationship Id="rId4" Type="http://schemas.openxmlformats.org/officeDocument/2006/relationships/image" Target="../media/image5.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Text Placeholder 3"/>
          <p:cNvSpPr txBox="1"/>
          <p:nvPr>
            <p:ph type="body" sz="quarter" idx="1"/>
          </p:nvPr>
        </p:nvSpPr>
        <p:spPr>
          <a:prstGeom prst="rect">
            <a:avLst/>
          </a:prstGeom>
        </p:spPr>
        <p:txBody>
          <a:bodyPr/>
          <a:lstStyle>
            <a:lvl1pPr defTabSz="886968">
              <a:spcBef>
                <a:spcPts val="900"/>
              </a:spcBef>
              <a:defRPr sz="1940"/>
            </a:lvl1pPr>
          </a:lstStyle>
          <a:p>
            <a:pPr/>
            <a:r>
              <a:t>by  Sofiia Matsyhin</a:t>
            </a:r>
          </a:p>
        </p:txBody>
      </p:sp>
      <p:sp>
        <p:nvSpPr>
          <p:cNvPr id="396" name="Title 1"/>
          <p:cNvSpPr txBox="1"/>
          <p:nvPr>
            <p:ph type="title"/>
          </p:nvPr>
        </p:nvSpPr>
        <p:spPr>
          <a:xfrm>
            <a:off x="909291" y="1013127"/>
            <a:ext cx="12390785" cy="4831746"/>
          </a:xfrm>
          <a:prstGeom prst="rect">
            <a:avLst/>
          </a:prstGeom>
        </p:spPr>
        <p:txBody>
          <a:bodyPr/>
          <a:lstStyle/>
          <a:p>
            <a:pPr defTabSz="758951">
              <a:lnSpc>
                <a:spcPts val="9100"/>
              </a:lnSpc>
              <a:defRPr sz="12450"/>
            </a:pPr>
          </a:p>
          <a:p>
            <a:pPr defTabSz="758951">
              <a:lnSpc>
                <a:spcPts val="9100"/>
              </a:lnSpc>
              <a:defRPr sz="12450"/>
            </a:pPr>
            <a:r>
              <a:t>   JavaScript</a:t>
            </a:r>
          </a:p>
          <a:p>
            <a:pPr defTabSz="758951">
              <a:lnSpc>
                <a:spcPts val="9100"/>
              </a:lnSpc>
              <a:defRPr sz="12450"/>
            </a:pPr>
            <a:r>
              <a:t>         Intro</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7" name="How V8 works"/>
          <p:cNvSpPr txBox="1"/>
          <p:nvPr>
            <p:ph type="title"/>
          </p:nvPr>
        </p:nvSpPr>
        <p:spPr>
          <a:xfrm>
            <a:off x="3833639" y="472884"/>
            <a:ext cx="3953329" cy="685801"/>
          </a:xfrm>
          <a:prstGeom prst="rect">
            <a:avLst/>
          </a:prstGeom>
        </p:spPr>
        <p:txBody>
          <a:bodyPr/>
          <a:lstStyle>
            <a:lvl1pPr defTabSz="484631">
              <a:defRPr sz="4451"/>
            </a:lvl1pPr>
          </a:lstStyle>
          <a:p>
            <a:pPr/>
            <a:r>
              <a:t>How V8 works</a:t>
            </a:r>
          </a:p>
        </p:txBody>
      </p:sp>
      <p:pic>
        <p:nvPicPr>
          <p:cNvPr id="428" name="Image" descr="Image"/>
          <p:cNvPicPr>
            <a:picLocks noChangeAspect="1"/>
          </p:cNvPicPr>
          <p:nvPr/>
        </p:nvPicPr>
        <p:blipFill>
          <a:blip r:embed="rId2">
            <a:extLst/>
          </a:blip>
          <a:stretch>
            <a:fillRect/>
          </a:stretch>
        </p:blipFill>
        <p:spPr>
          <a:xfrm>
            <a:off x="2326491" y="1486613"/>
            <a:ext cx="6967624" cy="502539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0" name="JavaScript Where To"/>
          <p:cNvSpPr txBox="1"/>
          <p:nvPr/>
        </p:nvSpPr>
        <p:spPr>
          <a:xfrm>
            <a:off x="3416452" y="129444"/>
            <a:ext cx="5359096" cy="137033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ct val="90000"/>
              </a:lnSpc>
              <a:defRPr sz="4400">
                <a:solidFill>
                  <a:srgbClr val="FFFFFF"/>
                </a:solidFill>
                <a:latin typeface="Proxima Nova Extrabold"/>
                <a:ea typeface="Proxima Nova Extrabold"/>
                <a:cs typeface="Proxima Nova Extrabold"/>
                <a:sym typeface="Proxima Nova Extrabold"/>
              </a:defRPr>
            </a:lvl1pPr>
          </a:lstStyle>
          <a:p>
            <a:pPr/>
            <a:r>
              <a:t>JavaScript Where To</a:t>
            </a:r>
          </a:p>
        </p:txBody>
      </p:sp>
      <p:sp>
        <p:nvSpPr>
          <p:cNvPr id="431" name="JavaScript in &lt;head&gt; or &lt;body&gt;…"/>
          <p:cNvSpPr txBox="1"/>
          <p:nvPr/>
        </p:nvSpPr>
        <p:spPr>
          <a:xfrm>
            <a:off x="2579765" y="1015701"/>
            <a:ext cx="7032470" cy="249516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ct val="90000"/>
              </a:lnSpc>
              <a:defRPr sz="2600">
                <a:solidFill>
                  <a:srgbClr val="FFFFFF"/>
                </a:solidFill>
                <a:latin typeface="Proxima Nova Extrabold"/>
                <a:ea typeface="Proxima Nova Extrabold"/>
                <a:cs typeface="Proxima Nova Extrabold"/>
                <a:sym typeface="Proxima Nova Extrabold"/>
              </a:defRPr>
            </a:pPr>
            <a:r>
              <a:t>JavaScript in &lt;head&gt; or &lt;body&gt;</a:t>
            </a:r>
          </a:p>
          <a:p>
            <a:pPr algn="ctr">
              <a:spcBef>
                <a:spcPts val="1000"/>
              </a:spcBef>
              <a:defRPr sz="1600">
                <a:solidFill>
                  <a:srgbClr val="FFFFFF"/>
                </a:solidFill>
                <a:latin typeface="Proxima Nova Extrabold"/>
                <a:ea typeface="Proxima Nova Extrabold"/>
                <a:cs typeface="Proxima Nova Extrabold"/>
                <a:sym typeface="Proxima Nova Extrabold"/>
              </a:defRPr>
            </a:pPr>
          </a:p>
          <a:p>
            <a:pPr algn="ctr">
              <a:spcBef>
                <a:spcPts val="1000"/>
              </a:spcBef>
              <a:defRPr sz="1600">
                <a:solidFill>
                  <a:srgbClr val="FFFFFF"/>
                </a:solidFill>
                <a:latin typeface="Proxima Nova Extrabold"/>
                <a:ea typeface="Proxima Nova Extrabold"/>
                <a:cs typeface="Proxima Nova Extrabold"/>
                <a:sym typeface="Proxima Nova Extrabold"/>
              </a:defRPr>
            </a:pPr>
            <a:r>
              <a:t>You can place any number of scripts in an HTML document.</a:t>
            </a:r>
          </a:p>
          <a:p>
            <a:pPr algn="ctr">
              <a:spcBef>
                <a:spcPts val="1000"/>
              </a:spcBef>
              <a:defRPr sz="1600">
                <a:solidFill>
                  <a:srgbClr val="FFFFFF"/>
                </a:solidFill>
                <a:latin typeface="Proxima Nova Extrabold"/>
                <a:ea typeface="Proxima Nova Extrabold"/>
                <a:cs typeface="Proxima Nova Extrabold"/>
                <a:sym typeface="Proxima Nova Extrabold"/>
              </a:defRPr>
            </a:pPr>
            <a:r>
              <a:t>Scripts can be placed in the </a:t>
            </a:r>
            <a:r>
              <a:rPr b="1" sz="1575">
                <a:solidFill>
                  <a:srgbClr val="DC143C"/>
                </a:solidFill>
                <a:latin typeface="Courier New"/>
                <a:ea typeface="Courier New"/>
                <a:cs typeface="Courier New"/>
                <a:sym typeface="Courier New"/>
              </a:rPr>
              <a:t>&lt;body&gt;</a:t>
            </a:r>
            <a:r>
              <a:t>, or in the </a:t>
            </a:r>
            <a:r>
              <a:rPr b="1" sz="1575">
                <a:solidFill>
                  <a:srgbClr val="DC143C"/>
                </a:solidFill>
                <a:latin typeface="Courier New"/>
                <a:ea typeface="Courier New"/>
                <a:cs typeface="Courier New"/>
                <a:sym typeface="Courier New"/>
              </a:rPr>
              <a:t>&lt;head&gt;</a:t>
            </a:r>
            <a:r>
              <a:t> section of an HTML page, or in both.</a:t>
            </a:r>
          </a:p>
          <a:p>
            <a:pPr defTabSz="457200">
              <a:spcBef>
                <a:spcPts val="1800"/>
              </a:spcBef>
              <a:defRPr sz="1500">
                <a:solidFill>
                  <a:srgbClr val="FFFFFF"/>
                </a:solidFill>
                <a:latin typeface="Verdana"/>
                <a:ea typeface="Verdana"/>
                <a:cs typeface="Verdana"/>
                <a:sym typeface="Verdana"/>
              </a:defRPr>
            </a:pPr>
          </a:p>
        </p:txBody>
      </p:sp>
      <p:pic>
        <p:nvPicPr>
          <p:cNvPr id="432" name="Screen Shot 2020-08-14 at 16.37.00.png" descr="Screen Shot 2020-08-14 at 16.37.00.png"/>
          <p:cNvPicPr>
            <a:picLocks noChangeAspect="1"/>
          </p:cNvPicPr>
          <p:nvPr/>
        </p:nvPicPr>
        <p:blipFill>
          <a:blip r:embed="rId2">
            <a:extLst/>
          </a:blip>
          <a:stretch>
            <a:fillRect/>
          </a:stretch>
        </p:blipFill>
        <p:spPr>
          <a:xfrm>
            <a:off x="470840" y="2876700"/>
            <a:ext cx="4990220" cy="2890677"/>
          </a:xfrm>
          <a:prstGeom prst="rect">
            <a:avLst/>
          </a:prstGeom>
          <a:ln w="12700">
            <a:miter lim="400000"/>
          </a:ln>
        </p:spPr>
      </p:pic>
      <p:sp>
        <p:nvSpPr>
          <p:cNvPr id="433" name="Placing scripts at the bottom of the &lt;body&gt; element improves the display speed, because script interpretation slows down the display."/>
          <p:cNvSpPr txBox="1"/>
          <p:nvPr/>
        </p:nvSpPr>
        <p:spPr>
          <a:xfrm>
            <a:off x="2504236" y="5938745"/>
            <a:ext cx="7183528" cy="574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spcBef>
                <a:spcPts val="1000"/>
              </a:spcBef>
              <a:defRPr sz="1600">
                <a:solidFill>
                  <a:srgbClr val="FFFFFF"/>
                </a:solidFill>
                <a:latin typeface="Proxima Nova Extrabold"/>
                <a:ea typeface="Proxima Nova Extrabold"/>
                <a:cs typeface="Proxima Nova Extrabold"/>
                <a:sym typeface="Proxima Nova Extrabold"/>
              </a:defRPr>
            </a:lvl1pPr>
          </a:lstStyle>
          <a:p>
            <a:pPr/>
            <a:r>
              <a:t>Placing scripts at the bottom of the &lt;body&gt; element improves the display speed, because script interpretation slows down the display.</a:t>
            </a:r>
          </a:p>
        </p:txBody>
      </p:sp>
      <p:pic>
        <p:nvPicPr>
          <p:cNvPr id="434" name="Screen Shot 2020-08-14 at 16.38.38.png" descr="Screen Shot 2020-08-14 at 16.38.38.png"/>
          <p:cNvPicPr>
            <a:picLocks noChangeAspect="1"/>
          </p:cNvPicPr>
          <p:nvPr/>
        </p:nvPicPr>
        <p:blipFill>
          <a:blip r:embed="rId3">
            <a:extLst/>
          </a:blip>
          <a:stretch>
            <a:fillRect/>
          </a:stretch>
        </p:blipFill>
        <p:spPr>
          <a:xfrm>
            <a:off x="6539894" y="2928968"/>
            <a:ext cx="4990221" cy="278614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36" name="pasted-image.png" descr="pasted-image.png"/>
          <p:cNvPicPr>
            <a:picLocks noChangeAspect="1"/>
          </p:cNvPicPr>
          <p:nvPr/>
        </p:nvPicPr>
        <p:blipFill>
          <a:blip r:embed="rId2">
            <a:extLst/>
          </a:blip>
          <a:stretch>
            <a:fillRect/>
          </a:stretch>
        </p:blipFill>
        <p:spPr>
          <a:xfrm>
            <a:off x="0" y="0"/>
            <a:ext cx="12192000" cy="68580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Title 3"/>
          <p:cNvSpPr txBox="1"/>
          <p:nvPr>
            <p:ph type="title"/>
          </p:nvPr>
        </p:nvSpPr>
        <p:spPr>
          <a:prstGeom prst="rect">
            <a:avLst/>
          </a:prstGeom>
        </p:spPr>
        <p:txBody>
          <a:bodyPr/>
          <a:lstStyle>
            <a:lvl1pPr defTabSz="484631">
              <a:defRPr sz="4451"/>
            </a:lvl1pPr>
          </a:lstStyle>
          <a:p>
            <a:pPr/>
            <a:r>
              <a:t>WHAT IS JAVASCRIPT?</a:t>
            </a:r>
          </a:p>
        </p:txBody>
      </p:sp>
      <p:sp>
        <p:nvSpPr>
          <p:cNvPr id="399" name="Text Placeholder 4"/>
          <p:cNvSpPr txBox="1"/>
          <p:nvPr>
            <p:ph type="body" sz="half" idx="1"/>
          </p:nvPr>
        </p:nvSpPr>
        <p:spPr>
          <a:xfrm>
            <a:off x="774700" y="1743620"/>
            <a:ext cx="6879184" cy="4827440"/>
          </a:xfrm>
          <a:prstGeom prst="rect">
            <a:avLst/>
          </a:prstGeom>
        </p:spPr>
        <p:txBody>
          <a:bodyPr/>
          <a:lstStyle/>
          <a:p>
            <a:pPr>
              <a:defRPr sz="2300">
                <a:latin typeface="Proxima Nova Extrabold"/>
                <a:ea typeface="Proxima Nova Extrabold"/>
                <a:cs typeface="Proxima Nova Extrabold"/>
                <a:sym typeface="Proxima Nova Extrabold"/>
              </a:defRPr>
            </a:pPr>
            <a:r>
              <a:rPr b="1" i="1">
                <a:latin typeface="Proxima Nova"/>
                <a:ea typeface="Proxima Nova"/>
                <a:cs typeface="Proxima Nova"/>
                <a:sym typeface="Proxima Nova"/>
              </a:rPr>
              <a:t>JavaScript</a:t>
            </a:r>
            <a:r>
              <a:t> (JS) is a dynamic computer programming language. It is most commonly used as part of web browsers, whose implementations allow client-side scripts to interact with the user, control the browser, communicate asynchronously, and alter the document content that is displayed.</a:t>
            </a:r>
          </a:p>
          <a:p>
            <a:pPr>
              <a:defRPr sz="2300">
                <a:latin typeface="Proxima Nova Extrabold"/>
                <a:ea typeface="Proxima Nova Extrabold"/>
                <a:cs typeface="Proxima Nova Extrabold"/>
                <a:sym typeface="Proxima Nova Extrabold"/>
              </a:defRPr>
            </a:pPr>
            <a:r>
              <a:t>Javascript also being used in server-side programming, game development and the creation of desktop and mobile applications.</a:t>
            </a:r>
          </a:p>
        </p:txBody>
      </p:sp>
      <p:pic>
        <p:nvPicPr>
          <p:cNvPr id="400" name="Image" descr="Image"/>
          <p:cNvPicPr>
            <a:picLocks noChangeAspect="1"/>
          </p:cNvPicPr>
          <p:nvPr/>
        </p:nvPicPr>
        <p:blipFill>
          <a:blip r:embed="rId2">
            <a:extLst/>
          </a:blip>
          <a:stretch>
            <a:fillRect/>
          </a:stretch>
        </p:blipFill>
        <p:spPr>
          <a:xfrm>
            <a:off x="8199933" y="1367333"/>
            <a:ext cx="3611067" cy="361106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 name="The most popular language!"/>
          <p:cNvSpPr txBox="1"/>
          <p:nvPr>
            <p:ph type="title"/>
          </p:nvPr>
        </p:nvSpPr>
        <p:spPr>
          <a:xfrm>
            <a:off x="2019300" y="215901"/>
            <a:ext cx="10820400" cy="685801"/>
          </a:xfrm>
          <a:prstGeom prst="rect">
            <a:avLst/>
          </a:prstGeom>
        </p:spPr>
        <p:txBody>
          <a:bodyPr/>
          <a:lstStyle>
            <a:lvl1pPr defTabSz="484631">
              <a:defRPr sz="4451"/>
            </a:lvl1pPr>
          </a:lstStyle>
          <a:p>
            <a:pPr/>
            <a:r>
              <a:t>The most popular language!</a:t>
            </a:r>
          </a:p>
        </p:txBody>
      </p:sp>
      <p:pic>
        <p:nvPicPr>
          <p:cNvPr id="403" name="Screen Shot 2020-08-05 at 21.56.53.png" descr="Screen Shot 2020-08-05 at 21.56.53.png"/>
          <p:cNvPicPr>
            <a:picLocks noChangeAspect="1"/>
          </p:cNvPicPr>
          <p:nvPr/>
        </p:nvPicPr>
        <p:blipFill>
          <a:blip r:embed="rId2">
            <a:extLst/>
          </a:blip>
          <a:stretch>
            <a:fillRect/>
          </a:stretch>
        </p:blipFill>
        <p:spPr>
          <a:xfrm>
            <a:off x="1947019" y="1135805"/>
            <a:ext cx="7174799" cy="4891190"/>
          </a:xfrm>
          <a:prstGeom prst="rect">
            <a:avLst/>
          </a:prstGeom>
          <a:ln w="12700">
            <a:miter lim="400000"/>
          </a:ln>
        </p:spPr>
      </p:pic>
      <p:sp>
        <p:nvSpPr>
          <p:cNvPr id="404" name="Stack Overflow…"/>
          <p:cNvSpPr txBox="1"/>
          <p:nvPr/>
        </p:nvSpPr>
        <p:spPr>
          <a:xfrm>
            <a:off x="9359287" y="1363980"/>
            <a:ext cx="2448823" cy="1361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2100">
                <a:solidFill>
                  <a:srgbClr val="FFFFFF"/>
                </a:solidFill>
              </a:defRPr>
            </a:pPr>
            <a:r>
              <a:t>Stack Overflow</a:t>
            </a:r>
          </a:p>
          <a:p>
            <a:pPr algn="ctr">
              <a:defRPr sz="2100">
                <a:solidFill>
                  <a:srgbClr val="FFFFFF"/>
                </a:solidFill>
              </a:defRPr>
            </a:pPr>
            <a:r>
              <a:t>   Developer</a:t>
            </a:r>
          </a:p>
          <a:p>
            <a:pPr algn="ctr">
              <a:defRPr sz="2100">
                <a:solidFill>
                  <a:srgbClr val="FFFFFF"/>
                </a:solidFill>
              </a:defRPr>
            </a:pPr>
            <a:r>
              <a:t> Survey 2020</a:t>
            </a:r>
          </a:p>
        </p:txBody>
      </p:sp>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6" name="History of JavaScript"/>
          <p:cNvSpPr txBox="1"/>
          <p:nvPr>
            <p:ph type="title"/>
          </p:nvPr>
        </p:nvSpPr>
        <p:spPr>
          <a:xfrm>
            <a:off x="685800" y="1143238"/>
            <a:ext cx="10820400" cy="1684678"/>
          </a:xfrm>
          <a:prstGeom prst="rect">
            <a:avLst/>
          </a:prstGeom>
        </p:spPr>
        <p:txBody>
          <a:bodyPr/>
          <a:lstStyle>
            <a:lvl1pPr defTabSz="521208">
              <a:lnSpc>
                <a:spcPts val="6200"/>
              </a:lnSpc>
              <a:defRPr sz="8550"/>
            </a:lvl1pPr>
          </a:lstStyle>
          <a:p>
            <a:pPr/>
            <a:r>
              <a:t>History of JavaScript </a:t>
            </a:r>
          </a:p>
        </p:txBody>
      </p:sp>
      <p:pic>
        <p:nvPicPr>
          <p:cNvPr id="407" name="Image" descr="Image"/>
          <p:cNvPicPr>
            <a:picLocks noChangeAspect="1"/>
          </p:cNvPicPr>
          <p:nvPr/>
        </p:nvPicPr>
        <p:blipFill>
          <a:blip r:embed="rId2">
            <a:extLst/>
          </a:blip>
          <a:stretch>
            <a:fillRect/>
          </a:stretch>
        </p:blipFill>
        <p:spPr>
          <a:xfrm>
            <a:off x="2233958" y="2173778"/>
            <a:ext cx="7381210" cy="415193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 name="JavaScript was created by Brendan Eich in 1995 during his time at Netscape Communications. It was inspired by Java, Scheme and Self. Eich wrote one in 10 days."/>
          <p:cNvSpPr txBox="1"/>
          <p:nvPr>
            <p:ph type="body" sz="half" idx="1"/>
          </p:nvPr>
        </p:nvSpPr>
        <p:spPr>
          <a:xfrm>
            <a:off x="659185" y="1019432"/>
            <a:ext cx="4679720" cy="5013502"/>
          </a:xfrm>
          <a:prstGeom prst="rect">
            <a:avLst/>
          </a:prstGeom>
        </p:spPr>
        <p:txBody>
          <a:bodyPr/>
          <a:lstStyle>
            <a:lvl1pPr>
              <a:defRPr sz="3600">
                <a:latin typeface="Proxima Nova Extrabold"/>
                <a:ea typeface="Proxima Nova Extrabold"/>
                <a:cs typeface="Proxima Nova Extrabold"/>
                <a:sym typeface="Proxima Nova Extrabold"/>
              </a:defRPr>
            </a:lvl1pPr>
          </a:lstStyle>
          <a:p>
            <a:pPr/>
            <a:r>
              <a:t>JavaScript was created by Brendan Eich in 1995 during his time at Netscape Communications. It was inspired by Java, Scheme and Self. Eich wrote one in 10 days.</a:t>
            </a:r>
          </a:p>
        </p:txBody>
      </p:sp>
      <p:pic>
        <p:nvPicPr>
          <p:cNvPr id="410" name="Image" descr="Image"/>
          <p:cNvPicPr>
            <a:picLocks noChangeAspect="1"/>
          </p:cNvPicPr>
          <p:nvPr/>
        </p:nvPicPr>
        <p:blipFill>
          <a:blip r:embed="rId2">
            <a:extLst/>
          </a:blip>
          <a:stretch>
            <a:fillRect/>
          </a:stretch>
        </p:blipFill>
        <p:spPr>
          <a:xfrm>
            <a:off x="5471523" y="1608677"/>
            <a:ext cx="6478696" cy="364064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First release of JavaScript"/>
          <p:cNvSpPr txBox="1"/>
          <p:nvPr>
            <p:ph type="title"/>
          </p:nvPr>
        </p:nvSpPr>
        <p:spPr>
          <a:prstGeom prst="rect">
            <a:avLst/>
          </a:prstGeom>
        </p:spPr>
        <p:txBody>
          <a:bodyPr/>
          <a:lstStyle>
            <a:lvl1pPr defTabSz="484631">
              <a:defRPr sz="4451"/>
            </a:lvl1pPr>
          </a:lstStyle>
          <a:p>
            <a:pPr/>
            <a:r>
              <a:t>First release of JavaScript</a:t>
            </a:r>
          </a:p>
        </p:txBody>
      </p:sp>
      <p:sp>
        <p:nvSpPr>
          <p:cNvPr id="413" name="It was developed under the name Mocha, the language was officially called LiveScript when it first shipped in beta releases of Netscape Navigator 2.0 in September 1995, but it was renamed JavaScript when it was deployed in the Netscape Navigator 2.0 beta"/>
          <p:cNvSpPr txBox="1"/>
          <p:nvPr>
            <p:ph type="body" sz="half" idx="1"/>
          </p:nvPr>
        </p:nvSpPr>
        <p:spPr>
          <a:xfrm>
            <a:off x="685800" y="2057400"/>
            <a:ext cx="5472125" cy="3972402"/>
          </a:xfrm>
          <a:prstGeom prst="rect">
            <a:avLst/>
          </a:prstGeom>
        </p:spPr>
        <p:txBody>
          <a:bodyPr/>
          <a:lstStyle/>
          <a:p>
            <a:pPr>
              <a:defRPr sz="2300">
                <a:latin typeface="Proxima Nova Extrabold"/>
                <a:ea typeface="Proxima Nova Extrabold"/>
                <a:cs typeface="Proxima Nova Extrabold"/>
                <a:sym typeface="Proxima Nova Extrabold"/>
              </a:defRPr>
            </a:pPr>
            <a:r>
              <a:t>It was developed under the name </a:t>
            </a:r>
            <a:r>
              <a:rPr b="1" i="1">
                <a:latin typeface="Proxima Nova"/>
                <a:ea typeface="Proxima Nova"/>
                <a:cs typeface="Proxima Nova"/>
                <a:sym typeface="Proxima Nova"/>
              </a:rPr>
              <a:t>Mocha</a:t>
            </a:r>
            <a:r>
              <a:t>, the language was officially called LiveScript when it first shipped in beta releases of Netscape Navigator 2.0 in September 1995, but it was renamed JavaScript when it was deployed in the Netscape Navigator 2.0 beta 3 in December.</a:t>
            </a:r>
          </a:p>
        </p:txBody>
      </p:sp>
      <p:pic>
        <p:nvPicPr>
          <p:cNvPr id="414" name="Image" descr="Image"/>
          <p:cNvPicPr>
            <a:picLocks noChangeAspect="1"/>
          </p:cNvPicPr>
          <p:nvPr/>
        </p:nvPicPr>
        <p:blipFill>
          <a:blip r:embed="rId2">
            <a:extLst/>
          </a:blip>
          <a:stretch>
            <a:fillRect/>
          </a:stretch>
        </p:blipFill>
        <p:spPr>
          <a:xfrm>
            <a:off x="6739025" y="1652963"/>
            <a:ext cx="3972402" cy="397240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What is EcmaScript?"/>
          <p:cNvSpPr txBox="1"/>
          <p:nvPr>
            <p:ph type="title"/>
          </p:nvPr>
        </p:nvSpPr>
        <p:spPr>
          <a:xfrm>
            <a:off x="685800" y="259968"/>
            <a:ext cx="10820400" cy="685801"/>
          </a:xfrm>
          <a:prstGeom prst="rect">
            <a:avLst/>
          </a:prstGeom>
        </p:spPr>
        <p:txBody>
          <a:bodyPr/>
          <a:lstStyle>
            <a:lvl1pPr defTabSz="484631">
              <a:defRPr sz="4451"/>
            </a:lvl1pPr>
          </a:lstStyle>
          <a:p>
            <a:pPr/>
            <a:r>
              <a:t>What is EcmaScript?</a:t>
            </a:r>
          </a:p>
        </p:txBody>
      </p:sp>
      <p:sp>
        <p:nvSpPr>
          <p:cNvPr id="417" name="ECMAScript (or ES) is a general-purpose programming language, standardized by Ecma International according to the document ECMA-262. It is a JavaScript standard meant to ensure the interoperability of Web pages across different Web browsers.  ECMAScript "/>
          <p:cNvSpPr txBox="1"/>
          <p:nvPr/>
        </p:nvSpPr>
        <p:spPr>
          <a:xfrm>
            <a:off x="438082" y="1104244"/>
            <a:ext cx="4929443" cy="5069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spcBef>
                <a:spcPts val="1000"/>
              </a:spcBef>
              <a:defRPr sz="2300">
                <a:solidFill>
                  <a:srgbClr val="FFFFFF"/>
                </a:solidFill>
                <a:latin typeface="Proxima Nova Extrabold"/>
                <a:ea typeface="Proxima Nova Extrabold"/>
                <a:cs typeface="Proxima Nova Extrabold"/>
                <a:sym typeface="Proxima Nova Extrabold"/>
              </a:defRPr>
            </a:pPr>
            <a:r>
              <a:t>ECMAScript (or ES) is a general-purpose programming language, standardized by Ecma International according to the document ECMA-262. It is a JavaScript standard meant to ensure the interoperability of Web pages across different Web browsers.</a:t>
            </a:r>
            <a:r>
              <a:rPr baseline="31999">
                <a:solidFill>
                  <a:srgbClr val="0B0080"/>
                </a:solidFill>
              </a:rPr>
              <a:t> </a:t>
            </a:r>
            <a:r>
              <a:t> ECMAScript is commonly used for client-side scripting on the World Wide Web, and it is increasingly being used for writing server applications and services using Node.js.</a:t>
            </a:r>
          </a:p>
        </p:txBody>
      </p:sp>
      <p:pic>
        <p:nvPicPr>
          <p:cNvPr id="418" name="1__FOV6txTo25KQ8NmPdbliQ.gif" descr="1__FOV6txTo25KQ8NmPdbliQ.gif"/>
          <p:cNvPicPr>
            <a:picLocks noChangeAspect="0"/>
          </p:cNvPicPr>
          <p:nvPr/>
        </p:nvPicPr>
        <p:blipFill>
          <a:blip r:embed="rId2">
            <a:extLst/>
          </a:blip>
          <a:stretch>
            <a:fillRect/>
          </a:stretch>
        </p:blipFill>
        <p:spPr>
          <a:xfrm>
            <a:off x="5492718" y="1434895"/>
            <a:ext cx="6612806" cy="440853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0" name="JavaScript engine"/>
          <p:cNvSpPr txBox="1"/>
          <p:nvPr>
            <p:ph type="title"/>
          </p:nvPr>
        </p:nvSpPr>
        <p:spPr>
          <a:xfrm>
            <a:off x="2881031" y="951272"/>
            <a:ext cx="6429938" cy="685801"/>
          </a:xfrm>
          <a:prstGeom prst="rect">
            <a:avLst/>
          </a:prstGeom>
        </p:spPr>
        <p:txBody>
          <a:bodyPr/>
          <a:lstStyle>
            <a:lvl1pPr defTabSz="365760">
              <a:lnSpc>
                <a:spcPts val="4400"/>
              </a:lnSpc>
              <a:defRPr sz="5480"/>
            </a:lvl1pPr>
          </a:lstStyle>
          <a:p>
            <a:pPr/>
            <a:r>
              <a:t>JavaScript engine</a:t>
            </a:r>
          </a:p>
        </p:txBody>
      </p:sp>
      <p:sp>
        <p:nvSpPr>
          <p:cNvPr id="421" name="A JavaScript engine is a computer program that executes JavaScript (JS) code. The first JavaScript engines were mere interpreters, but all relevant modern engines utilize just-in-time compilation for improved performance. JavaScript engines are typically"/>
          <p:cNvSpPr txBox="1"/>
          <p:nvPr>
            <p:ph type="body" idx="1"/>
          </p:nvPr>
        </p:nvSpPr>
        <p:spPr>
          <a:prstGeom prst="rect">
            <a:avLst/>
          </a:prstGeom>
        </p:spPr>
        <p:txBody>
          <a:bodyPr/>
          <a:lstStyle>
            <a:lvl1pPr>
              <a:defRPr sz="2200">
                <a:latin typeface="Proxima Nova Extrabold"/>
                <a:ea typeface="Proxima Nova Extrabold"/>
                <a:cs typeface="Proxima Nova Extrabold"/>
                <a:sym typeface="Proxima Nova Extrabold"/>
              </a:defRPr>
            </a:lvl1pPr>
          </a:lstStyle>
          <a:p>
            <a:pPr/>
            <a:r>
              <a:t>A JavaScript engine is a computer program that executes JavaScript (JS) code. The first JavaScript engines were mere interpreters, but all relevant modern engines utilize just-in-time compilation for improved performance. JavaScript engines are typically developed by web browser vendors, and every major browser has one. In a browser, the JavaScript engine runs in concert with the rendering engine via the Document Object Model. The use of JavaScript engines is not limited to browsers. For example, the Chrome V8 engine is a core component of the popular Node.js and Deno runtime systems. Since ECMAScript (ES) is the standardized specification of JavaScript, ECMAScript engine is another name for these engines.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3" name="JavaScript engine"/>
          <p:cNvSpPr txBox="1"/>
          <p:nvPr>
            <p:ph type="title"/>
          </p:nvPr>
        </p:nvSpPr>
        <p:spPr>
          <a:prstGeom prst="rect">
            <a:avLst/>
          </a:prstGeom>
        </p:spPr>
        <p:txBody>
          <a:bodyPr/>
          <a:lstStyle>
            <a:lvl1pPr defTabSz="365760">
              <a:lnSpc>
                <a:spcPts val="4400"/>
              </a:lnSpc>
              <a:defRPr sz="4320"/>
            </a:lvl1pPr>
          </a:lstStyle>
          <a:p>
            <a:pPr/>
            <a:r>
              <a:t>JavaScript engine</a:t>
            </a:r>
          </a:p>
        </p:txBody>
      </p:sp>
      <p:sp>
        <p:nvSpPr>
          <p:cNvPr id="424" name="V8 from Google is the most used JavaScript engine. Google Chrome and the many other Chromium-based browsers use it, as do applications built with CEF, Electron, or any other framework that embeds Chromium. Other uses include the Node.js and Deno runtime "/>
          <p:cNvSpPr txBox="1"/>
          <p:nvPr>
            <p:ph type="body" sz="half" idx="1"/>
          </p:nvPr>
        </p:nvSpPr>
        <p:spPr>
          <a:xfrm>
            <a:off x="562121" y="1565313"/>
            <a:ext cx="6041219" cy="4888191"/>
          </a:xfrm>
          <a:prstGeom prst="rect">
            <a:avLst/>
          </a:prstGeom>
        </p:spPr>
        <p:txBody>
          <a:bodyPr/>
          <a:lstStyle/>
          <a:p>
            <a:pPr marL="160421" indent="-160421">
              <a:buSzPct val="100000"/>
              <a:buChar char="•"/>
              <a:defRPr sz="1600">
                <a:latin typeface="Proxima Nova Extrabold"/>
                <a:ea typeface="Proxima Nova Extrabold"/>
                <a:cs typeface="Proxima Nova Extrabold"/>
                <a:sym typeface="Proxima Nova Extrabold"/>
              </a:defRPr>
            </a:pPr>
            <a:r>
              <a:t>V8 from Google is the most used JavaScript engine. Google Chrome and the many other Chromium-based browsers use it, as do applications built with CEF, Electron, or any other </a:t>
            </a:r>
            <a:r>
              <a:rPr>
                <a:hlinkClick r:id="rId2" invalidUrl="" action="" tgtFrame="" tooltip="" history="1" highlightClick="0" endSnd="0"/>
              </a:rPr>
              <a:t>framework</a:t>
            </a:r>
            <a:r>
              <a:t> that embeds Chromium. Other uses include the Node.js and Deno runtime systems.</a:t>
            </a:r>
          </a:p>
          <a:p>
            <a:pPr marL="160421" indent="-160421">
              <a:buSzPct val="100000"/>
              <a:buChar char="•"/>
              <a:defRPr sz="1600">
                <a:latin typeface="Proxima Nova Extrabold"/>
                <a:ea typeface="Proxima Nova Extrabold"/>
                <a:cs typeface="Proxima Nova Extrabold"/>
                <a:sym typeface="Proxima Nova Extrabold"/>
              </a:defRPr>
            </a:pPr>
            <a:r>
              <a:t>SpiderMonkey is developed by Mozilla for use in Firefox and its forks. The GNOME Shell uses it for extension support.</a:t>
            </a:r>
          </a:p>
          <a:p>
            <a:pPr marL="160421" indent="-160421">
              <a:buSzPct val="100000"/>
              <a:buChar char="•"/>
              <a:defRPr sz="1600">
                <a:latin typeface="Proxima Nova Extrabold"/>
                <a:ea typeface="Proxima Nova Extrabold"/>
                <a:cs typeface="Proxima Nova Extrabold"/>
                <a:sym typeface="Proxima Nova Extrabold"/>
              </a:defRPr>
            </a:pPr>
            <a:r>
              <a:t>JavaScriptCore is </a:t>
            </a:r>
            <a:r>
              <a:rPr>
                <a:hlinkClick r:id="rId3" invalidUrl="" action="" tgtFrame="" tooltip="" history="1" highlightClick="0" endSnd="0"/>
              </a:rPr>
              <a:t>Apple</a:t>
            </a:r>
            <a:r>
              <a:t>'s engine for its Safari browser. Other WebKit-based browsers also use it. KJS from KDE was the starting point for its development.</a:t>
            </a:r>
          </a:p>
          <a:p>
            <a:pPr marL="160421" indent="-160421">
              <a:buSzPct val="100000"/>
              <a:buChar char="•"/>
              <a:defRPr sz="1600">
                <a:latin typeface="Proxima Nova Extrabold"/>
                <a:ea typeface="Proxima Nova Extrabold"/>
                <a:cs typeface="Proxima Nova Extrabold"/>
                <a:sym typeface="Proxima Nova Extrabold"/>
              </a:defRPr>
            </a:pPr>
            <a:r>
              <a:t>Chakra is the JavaScript engine of the Internet Explorer browser. It was also forked by Microsoft for the original Edge browser, but Edge was later rebuilt as a Chromium-based browser and thus now uses V8.</a:t>
            </a:r>
          </a:p>
          <a:p>
            <a:pPr marL="160421" indent="-160421">
              <a:buSzPct val="100000"/>
              <a:buChar char="•"/>
              <a:defRPr sz="1600">
                <a:latin typeface="Proxima Nova Extrabold"/>
                <a:ea typeface="Proxima Nova Extrabold"/>
                <a:cs typeface="Proxima Nova Extrabold"/>
                <a:sym typeface="Proxima Nova Extrabold"/>
              </a:defRPr>
            </a:pPr>
            <a:r>
              <a:t>Hermes is developed by Facebook for Android apps using the React Native framework.</a:t>
            </a:r>
          </a:p>
        </p:txBody>
      </p:sp>
      <p:pic>
        <p:nvPicPr>
          <p:cNvPr id="425" name="Image" descr="Image"/>
          <p:cNvPicPr>
            <a:picLocks noChangeAspect="1"/>
          </p:cNvPicPr>
          <p:nvPr/>
        </p:nvPicPr>
        <p:blipFill>
          <a:blip r:embed="rId4">
            <a:extLst/>
          </a:blip>
          <a:stretch>
            <a:fillRect/>
          </a:stretch>
        </p:blipFill>
        <p:spPr>
          <a:xfrm>
            <a:off x="6807465" y="2129316"/>
            <a:ext cx="5279856" cy="270563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theme/theme1.xml><?xml version="1.0" encoding="utf-8"?>
<a:theme xmlns:a="http://schemas.openxmlformats.org/drawingml/2006/main" xmlns:r="http://schemas.openxmlformats.org/officeDocument/2006/relationships" name="1_GRADIENT THEME">
  <a:themeElements>
    <a:clrScheme name="1_GRADIENT THEME">
      <a:dk1>
        <a:srgbClr val="000000"/>
      </a:dk1>
      <a:lt1>
        <a:srgbClr val="FFFFFF"/>
      </a:lt1>
      <a:dk2>
        <a:srgbClr val="A7A7A7"/>
      </a:dk2>
      <a:lt2>
        <a:srgbClr val="535353"/>
      </a:lt2>
      <a:accent1>
        <a:srgbClr val="00B188"/>
      </a:accent1>
      <a:accent2>
        <a:srgbClr val="9F26B5"/>
      </a:accent2>
      <a:accent3>
        <a:srgbClr val="4E5FAB"/>
      </a:accent3>
      <a:accent4>
        <a:srgbClr val="95D600"/>
      </a:accent4>
      <a:accent5>
        <a:srgbClr val="D41B5D"/>
      </a:accent5>
      <a:accent6>
        <a:srgbClr val="00A6CE"/>
      </a:accent6>
      <a:hlink>
        <a:srgbClr val="0000FF"/>
      </a:hlink>
      <a:folHlink>
        <a:srgbClr val="FF00FF"/>
      </a:folHlink>
    </a:clrScheme>
    <a:fontScheme name="1_GRADIENT THEME">
      <a:majorFont>
        <a:latin typeface="Calibri"/>
        <a:ea typeface="Calibri"/>
        <a:cs typeface="Calibri"/>
      </a:majorFont>
      <a:minorFont>
        <a:latin typeface="Times Roman"/>
        <a:ea typeface="Times Roman"/>
        <a:cs typeface="Times Roman"/>
      </a:minorFont>
    </a:fontScheme>
    <a:fmtScheme name="1_GRADIEN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1_GRADIENT THEME">
  <a:themeElements>
    <a:clrScheme name="1_GRADIENT THEME">
      <a:dk1>
        <a:srgbClr val="000000"/>
      </a:dk1>
      <a:lt1>
        <a:srgbClr val="FFFFFF"/>
      </a:lt1>
      <a:dk2>
        <a:srgbClr val="A7A7A7"/>
      </a:dk2>
      <a:lt2>
        <a:srgbClr val="535353"/>
      </a:lt2>
      <a:accent1>
        <a:srgbClr val="00B188"/>
      </a:accent1>
      <a:accent2>
        <a:srgbClr val="9F26B5"/>
      </a:accent2>
      <a:accent3>
        <a:srgbClr val="4E5FAB"/>
      </a:accent3>
      <a:accent4>
        <a:srgbClr val="95D600"/>
      </a:accent4>
      <a:accent5>
        <a:srgbClr val="D41B5D"/>
      </a:accent5>
      <a:accent6>
        <a:srgbClr val="00A6CE"/>
      </a:accent6>
      <a:hlink>
        <a:srgbClr val="0000FF"/>
      </a:hlink>
      <a:folHlink>
        <a:srgbClr val="FF00FF"/>
      </a:folHlink>
    </a:clrScheme>
    <a:fontScheme name="1_GRADIENT THEME">
      <a:majorFont>
        <a:latin typeface="Calibri"/>
        <a:ea typeface="Calibri"/>
        <a:cs typeface="Calibri"/>
      </a:majorFont>
      <a:minorFont>
        <a:latin typeface="Times Roman"/>
        <a:ea typeface="Times Roman"/>
        <a:cs typeface="Times Roman"/>
      </a:minorFont>
    </a:fontScheme>
    <a:fmtScheme name="1_GRADIEN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Open Sans"/>
            <a:ea typeface="Open Sans"/>
            <a:cs typeface="Open Sans"/>
            <a:sym typeface="Open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